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Lst>
  <p:sldSz cy="5143500" cx="9144000"/>
  <p:notesSz cx="6858000" cy="9144000"/>
  <p:embeddedFontLst>
    <p:embeddedFont>
      <p:font typeface="Roboto"/>
      <p:regular r:id="rId142"/>
      <p:bold r:id="rId143"/>
      <p:italic r:id="rId144"/>
      <p:boldItalic r:id="rId145"/>
    </p:embeddedFont>
    <p:embeddedFont>
      <p:font typeface="Chelsea Market"/>
      <p:regular r:id="rId146"/>
    </p:embeddedFont>
    <p:embeddedFont>
      <p:font typeface="Nanum Gothic"/>
      <p:regular r:id="rId147"/>
      <p:bold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0DFD8B-3FFE-4A12-A443-7CA36902182A}">
  <a:tblStyle styleId="{7B0DFD8B-3FFE-4A12-A443-7CA36902182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148" Type="http://schemas.openxmlformats.org/officeDocument/2006/relationships/font" Target="fonts/NanumGothic-bold.fntdata"/><Relationship Id="rId9" Type="http://schemas.openxmlformats.org/officeDocument/2006/relationships/slide" Target="slides/slide3.xml"/><Relationship Id="rId143" Type="http://schemas.openxmlformats.org/officeDocument/2006/relationships/font" Target="fonts/Roboto-bold.fntdata"/><Relationship Id="rId142" Type="http://schemas.openxmlformats.org/officeDocument/2006/relationships/font" Target="fonts/Roboto-regular.fntdata"/><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font" Target="fonts/NanumGothic-regular.fntdata"/><Relationship Id="rId6" Type="http://schemas.openxmlformats.org/officeDocument/2006/relationships/notesMaster" Target="notesMasters/notesMaster1.xml"/><Relationship Id="rId146" Type="http://schemas.openxmlformats.org/officeDocument/2006/relationships/font" Target="fonts/ChelseaMarket-regular.fntdata"/><Relationship Id="rId7" Type="http://schemas.openxmlformats.org/officeDocument/2006/relationships/slide" Target="slides/slide1.xml"/><Relationship Id="rId145" Type="http://schemas.openxmlformats.org/officeDocument/2006/relationships/font" Target="fonts/Roboto-boldItalic.fntdata"/><Relationship Id="rId8" Type="http://schemas.openxmlformats.org/officeDocument/2006/relationships/slide" Target="slides/slide2.xml"/><Relationship Id="rId144" Type="http://schemas.openxmlformats.org/officeDocument/2006/relationships/font" Target="fonts/Roboto-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 Id="rId6" Type="http://schemas.openxmlformats.org/officeDocument/2006/relationships/hyperlink" Target="https://join.slack.com/t/dairai/shared_invite/zt-dv2dwzj7-F9HT047jIGkunNKv88lQ~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indent="0" lvl="0" marL="0" rtl="0" algn="l">
              <a:lnSpc>
                <a:spcPct val="115000"/>
              </a:lnSpc>
              <a:spcBef>
                <a:spcPts val="1200"/>
              </a:spcBef>
              <a:spcAft>
                <a:spcPts val="0"/>
              </a:spcAft>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6"/>
              </a:rPr>
              <a:t>Slack</a:t>
            </a:r>
            <a:r>
              <a:rPr lang="en" sz="1200">
                <a:solidFill>
                  <a:srgbClr val="24292E"/>
                </a:solidFill>
                <a:highlight>
                  <a:srgbClr val="FFFFFF"/>
                </a:highlight>
              </a:rPr>
              <a:t> group.</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5" name="Shape 8235"/>
        <p:cNvGrpSpPr/>
        <p:nvPr/>
      </p:nvGrpSpPr>
      <p:grpSpPr>
        <a:xfrm>
          <a:off x="0" y="0"/>
          <a:ext cx="0" cy="0"/>
          <a:chOff x="0" y="0"/>
          <a:chExt cx="0" cy="0"/>
        </a:xfrm>
      </p:grpSpPr>
      <p:sp>
        <p:nvSpPr>
          <p:cNvPr id="8236" name="Google Shape;8236;ga4de7e2a44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7" name="Google Shape;8237;ga4de7e2a44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8" name="Shape 8328"/>
        <p:cNvGrpSpPr/>
        <p:nvPr/>
      </p:nvGrpSpPr>
      <p:grpSpPr>
        <a:xfrm>
          <a:off x="0" y="0"/>
          <a:ext cx="0" cy="0"/>
          <a:chOff x="0" y="0"/>
          <a:chExt cx="0" cy="0"/>
        </a:xfrm>
      </p:grpSpPr>
      <p:sp>
        <p:nvSpPr>
          <p:cNvPr id="8329" name="Google Shape;8329;gac406953a5_2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0" name="Google Shape;8330;gac406953a5_2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1" name="Shape 8361"/>
        <p:cNvGrpSpPr/>
        <p:nvPr/>
      </p:nvGrpSpPr>
      <p:grpSpPr>
        <a:xfrm>
          <a:off x="0" y="0"/>
          <a:ext cx="0" cy="0"/>
          <a:chOff x="0" y="0"/>
          <a:chExt cx="0" cy="0"/>
        </a:xfrm>
      </p:grpSpPr>
      <p:sp>
        <p:nvSpPr>
          <p:cNvPr id="8362" name="Google Shape;8362;gab0ad5c90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3" name="Google Shape;8363;gab0ad5c90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5" name="Shape 8385"/>
        <p:cNvGrpSpPr/>
        <p:nvPr/>
      </p:nvGrpSpPr>
      <p:grpSpPr>
        <a:xfrm>
          <a:off x="0" y="0"/>
          <a:ext cx="0" cy="0"/>
          <a:chOff x="0" y="0"/>
          <a:chExt cx="0" cy="0"/>
        </a:xfrm>
      </p:grpSpPr>
      <p:sp>
        <p:nvSpPr>
          <p:cNvPr id="8386" name="Google Shape;8386;gb3a777e7c9_11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7" name="Google Shape;8387;gb3a777e7c9_11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8" name="Shape 8408"/>
        <p:cNvGrpSpPr/>
        <p:nvPr/>
      </p:nvGrpSpPr>
      <p:grpSpPr>
        <a:xfrm>
          <a:off x="0" y="0"/>
          <a:ext cx="0" cy="0"/>
          <a:chOff x="0" y="0"/>
          <a:chExt cx="0" cy="0"/>
        </a:xfrm>
      </p:grpSpPr>
      <p:sp>
        <p:nvSpPr>
          <p:cNvPr id="8409" name="Google Shape;8409;g78327f1586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0" name="Google Shape;8410;g78327f1586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3" name="Shape 8413"/>
        <p:cNvGrpSpPr/>
        <p:nvPr/>
      </p:nvGrpSpPr>
      <p:grpSpPr>
        <a:xfrm>
          <a:off x="0" y="0"/>
          <a:ext cx="0" cy="0"/>
          <a:chOff x="0" y="0"/>
          <a:chExt cx="0" cy="0"/>
        </a:xfrm>
      </p:grpSpPr>
      <p:sp>
        <p:nvSpPr>
          <p:cNvPr id="8414" name="Google Shape;8414;ga4de7e2a4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5" name="Google Shape;8415;ga4de7e2a4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5" name="Shape 8425"/>
        <p:cNvGrpSpPr/>
        <p:nvPr/>
      </p:nvGrpSpPr>
      <p:grpSpPr>
        <a:xfrm>
          <a:off x="0" y="0"/>
          <a:ext cx="0" cy="0"/>
          <a:chOff x="0" y="0"/>
          <a:chExt cx="0" cy="0"/>
        </a:xfrm>
      </p:grpSpPr>
      <p:sp>
        <p:nvSpPr>
          <p:cNvPr id="8426" name="Google Shape;8426;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7" name="Google Shape;8427;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0" name="Shape 8430"/>
        <p:cNvGrpSpPr/>
        <p:nvPr/>
      </p:nvGrpSpPr>
      <p:grpSpPr>
        <a:xfrm>
          <a:off x="0" y="0"/>
          <a:ext cx="0" cy="0"/>
          <a:chOff x="0" y="0"/>
          <a:chExt cx="0" cy="0"/>
        </a:xfrm>
      </p:grpSpPr>
      <p:sp>
        <p:nvSpPr>
          <p:cNvPr id="8431" name="Google Shape;8431;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2" name="Google Shape;8432;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4" name="Shape 8554"/>
        <p:cNvGrpSpPr/>
        <p:nvPr/>
      </p:nvGrpSpPr>
      <p:grpSpPr>
        <a:xfrm>
          <a:off x="0" y="0"/>
          <a:ext cx="0" cy="0"/>
          <a:chOff x="0" y="0"/>
          <a:chExt cx="0" cy="0"/>
        </a:xfrm>
      </p:grpSpPr>
      <p:sp>
        <p:nvSpPr>
          <p:cNvPr id="8555" name="Google Shape;8555;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6" name="Google Shape;8556;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7" name="Shape 8647"/>
        <p:cNvGrpSpPr/>
        <p:nvPr/>
      </p:nvGrpSpPr>
      <p:grpSpPr>
        <a:xfrm>
          <a:off x="0" y="0"/>
          <a:ext cx="0" cy="0"/>
          <a:chOff x="0" y="0"/>
          <a:chExt cx="0" cy="0"/>
        </a:xfrm>
      </p:grpSpPr>
      <p:sp>
        <p:nvSpPr>
          <p:cNvPr id="8648" name="Google Shape;8648;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9" name="Google Shape;8649;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3a215df2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3a215df2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1" name="Shape 8671"/>
        <p:cNvGrpSpPr/>
        <p:nvPr/>
      </p:nvGrpSpPr>
      <p:grpSpPr>
        <a:xfrm>
          <a:off x="0" y="0"/>
          <a:ext cx="0" cy="0"/>
          <a:chOff x="0" y="0"/>
          <a:chExt cx="0" cy="0"/>
        </a:xfrm>
      </p:grpSpPr>
      <p:sp>
        <p:nvSpPr>
          <p:cNvPr id="8672" name="Google Shape;8672;g9aeaf79e6c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3" name="Google Shape;8673;g9aeaf79e6c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5" name="Shape 8695"/>
        <p:cNvGrpSpPr/>
        <p:nvPr/>
      </p:nvGrpSpPr>
      <p:grpSpPr>
        <a:xfrm>
          <a:off x="0" y="0"/>
          <a:ext cx="0" cy="0"/>
          <a:chOff x="0" y="0"/>
          <a:chExt cx="0" cy="0"/>
        </a:xfrm>
      </p:grpSpPr>
      <p:sp>
        <p:nvSpPr>
          <p:cNvPr id="8696" name="Google Shape;8696;g878bb028e8_168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7" name="Google Shape;8697;g878bb028e8_168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6" name="Shape 8726"/>
        <p:cNvGrpSpPr/>
        <p:nvPr/>
      </p:nvGrpSpPr>
      <p:grpSpPr>
        <a:xfrm>
          <a:off x="0" y="0"/>
          <a:ext cx="0" cy="0"/>
          <a:chOff x="0" y="0"/>
          <a:chExt cx="0" cy="0"/>
        </a:xfrm>
      </p:grpSpPr>
      <p:sp>
        <p:nvSpPr>
          <p:cNvPr id="8727" name="Google Shape;8727;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8" name="Google Shape;8728;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7" name="Shape 8747"/>
        <p:cNvGrpSpPr/>
        <p:nvPr/>
      </p:nvGrpSpPr>
      <p:grpSpPr>
        <a:xfrm>
          <a:off x="0" y="0"/>
          <a:ext cx="0" cy="0"/>
          <a:chOff x="0" y="0"/>
          <a:chExt cx="0" cy="0"/>
        </a:xfrm>
      </p:grpSpPr>
      <p:sp>
        <p:nvSpPr>
          <p:cNvPr id="8748" name="Google Shape;8748;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9" name="Google Shape;8749;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0" name="Shape 8850"/>
        <p:cNvGrpSpPr/>
        <p:nvPr/>
      </p:nvGrpSpPr>
      <p:grpSpPr>
        <a:xfrm>
          <a:off x="0" y="0"/>
          <a:ext cx="0" cy="0"/>
          <a:chOff x="0" y="0"/>
          <a:chExt cx="0" cy="0"/>
        </a:xfrm>
      </p:grpSpPr>
      <p:sp>
        <p:nvSpPr>
          <p:cNvPr id="8851" name="Google Shape;8851;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2" name="Google Shape;8852;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6" name="Shape 8906"/>
        <p:cNvGrpSpPr/>
        <p:nvPr/>
      </p:nvGrpSpPr>
      <p:grpSpPr>
        <a:xfrm>
          <a:off x="0" y="0"/>
          <a:ext cx="0" cy="0"/>
          <a:chOff x="0" y="0"/>
          <a:chExt cx="0" cy="0"/>
        </a:xfrm>
      </p:grpSpPr>
      <p:sp>
        <p:nvSpPr>
          <p:cNvPr id="8907" name="Google Shape;8907;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8" name="Google Shape;8908;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7" name="Shape 8987"/>
        <p:cNvGrpSpPr/>
        <p:nvPr/>
      </p:nvGrpSpPr>
      <p:grpSpPr>
        <a:xfrm>
          <a:off x="0" y="0"/>
          <a:ext cx="0" cy="0"/>
          <a:chOff x="0" y="0"/>
          <a:chExt cx="0" cy="0"/>
        </a:xfrm>
      </p:grpSpPr>
      <p:sp>
        <p:nvSpPr>
          <p:cNvPr id="8988" name="Google Shape;8988;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9" name="Google Shape;8989;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1" name="Shape 9081"/>
        <p:cNvGrpSpPr/>
        <p:nvPr/>
      </p:nvGrpSpPr>
      <p:grpSpPr>
        <a:xfrm>
          <a:off x="0" y="0"/>
          <a:ext cx="0" cy="0"/>
          <a:chOff x="0" y="0"/>
          <a:chExt cx="0" cy="0"/>
        </a:xfrm>
      </p:grpSpPr>
      <p:sp>
        <p:nvSpPr>
          <p:cNvPr id="9082" name="Google Shape;9082;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3" name="Google Shape;9083;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4" name="Shape 9184"/>
        <p:cNvGrpSpPr/>
        <p:nvPr/>
      </p:nvGrpSpPr>
      <p:grpSpPr>
        <a:xfrm>
          <a:off x="0" y="0"/>
          <a:ext cx="0" cy="0"/>
          <a:chOff x="0" y="0"/>
          <a:chExt cx="0" cy="0"/>
        </a:xfrm>
      </p:grpSpPr>
      <p:sp>
        <p:nvSpPr>
          <p:cNvPr id="9185" name="Google Shape;9185;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6" name="Google Shape;9186;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3" name="Shape 9243"/>
        <p:cNvGrpSpPr/>
        <p:nvPr/>
      </p:nvGrpSpPr>
      <p:grpSpPr>
        <a:xfrm>
          <a:off x="0" y="0"/>
          <a:ext cx="0" cy="0"/>
          <a:chOff x="0" y="0"/>
          <a:chExt cx="0" cy="0"/>
        </a:xfrm>
      </p:grpSpPr>
      <p:sp>
        <p:nvSpPr>
          <p:cNvPr id="9244" name="Google Shape;9244;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5" name="Google Shape;9245;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3a215df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3a215df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5" name="Shape 9475"/>
        <p:cNvGrpSpPr/>
        <p:nvPr/>
      </p:nvGrpSpPr>
      <p:grpSpPr>
        <a:xfrm>
          <a:off x="0" y="0"/>
          <a:ext cx="0" cy="0"/>
          <a:chOff x="0" y="0"/>
          <a:chExt cx="0" cy="0"/>
        </a:xfrm>
      </p:grpSpPr>
      <p:sp>
        <p:nvSpPr>
          <p:cNvPr id="9476" name="Google Shape;9476;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7" name="Google Shape;9477;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9" name="Shape 9509"/>
        <p:cNvGrpSpPr/>
        <p:nvPr/>
      </p:nvGrpSpPr>
      <p:grpSpPr>
        <a:xfrm>
          <a:off x="0" y="0"/>
          <a:ext cx="0" cy="0"/>
          <a:chOff x="0" y="0"/>
          <a:chExt cx="0" cy="0"/>
        </a:xfrm>
      </p:grpSpPr>
      <p:sp>
        <p:nvSpPr>
          <p:cNvPr id="9510" name="Google Shape;9510;gb2c25a3d5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1" name="Google Shape;9511;gb2c25a3d5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4" name="Shape 9514"/>
        <p:cNvGrpSpPr/>
        <p:nvPr/>
      </p:nvGrpSpPr>
      <p:grpSpPr>
        <a:xfrm>
          <a:off x="0" y="0"/>
          <a:ext cx="0" cy="0"/>
          <a:chOff x="0" y="0"/>
          <a:chExt cx="0" cy="0"/>
        </a:xfrm>
      </p:grpSpPr>
      <p:sp>
        <p:nvSpPr>
          <p:cNvPr id="9515" name="Google Shape;9515;ga4de7e2a4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6" name="Google Shape;9516;ga4de7e2a4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2" name="Shape 9532"/>
        <p:cNvGrpSpPr/>
        <p:nvPr/>
      </p:nvGrpSpPr>
      <p:grpSpPr>
        <a:xfrm>
          <a:off x="0" y="0"/>
          <a:ext cx="0" cy="0"/>
          <a:chOff x="0" y="0"/>
          <a:chExt cx="0" cy="0"/>
        </a:xfrm>
      </p:grpSpPr>
      <p:sp>
        <p:nvSpPr>
          <p:cNvPr id="9533" name="Google Shape;9533;gbe4ed6052d_1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4" name="Google Shape;9534;gbe4ed6052d_1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7" name="Shape 9567"/>
        <p:cNvGrpSpPr/>
        <p:nvPr/>
      </p:nvGrpSpPr>
      <p:grpSpPr>
        <a:xfrm>
          <a:off x="0" y="0"/>
          <a:ext cx="0" cy="0"/>
          <a:chOff x="0" y="0"/>
          <a:chExt cx="0" cy="0"/>
        </a:xfrm>
      </p:grpSpPr>
      <p:sp>
        <p:nvSpPr>
          <p:cNvPr id="9568" name="Google Shape;9568;g1e8c9593057d8cd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9" name="Google Shape;9569;g1e8c9593057d8cd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2" name="Shape 9592"/>
        <p:cNvGrpSpPr/>
        <p:nvPr/>
      </p:nvGrpSpPr>
      <p:grpSpPr>
        <a:xfrm>
          <a:off x="0" y="0"/>
          <a:ext cx="0" cy="0"/>
          <a:chOff x="0" y="0"/>
          <a:chExt cx="0" cy="0"/>
        </a:xfrm>
      </p:grpSpPr>
      <p:sp>
        <p:nvSpPr>
          <p:cNvPr id="9593" name="Google Shape;9593;gc78d6e9d98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4" name="Google Shape;9594;gc78d6e9d98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8" name="Shape 9628"/>
        <p:cNvGrpSpPr/>
        <p:nvPr/>
      </p:nvGrpSpPr>
      <p:grpSpPr>
        <a:xfrm>
          <a:off x="0" y="0"/>
          <a:ext cx="0" cy="0"/>
          <a:chOff x="0" y="0"/>
          <a:chExt cx="0" cy="0"/>
        </a:xfrm>
      </p:grpSpPr>
      <p:sp>
        <p:nvSpPr>
          <p:cNvPr id="9629" name="Google Shape;9629;gc78d6e9d98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0" name="Google Shape;9630;gc78d6e9d98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4" name="Shape 9634"/>
        <p:cNvGrpSpPr/>
        <p:nvPr/>
      </p:nvGrpSpPr>
      <p:grpSpPr>
        <a:xfrm>
          <a:off x="0" y="0"/>
          <a:ext cx="0" cy="0"/>
          <a:chOff x="0" y="0"/>
          <a:chExt cx="0" cy="0"/>
        </a:xfrm>
      </p:grpSpPr>
      <p:sp>
        <p:nvSpPr>
          <p:cNvPr id="9635" name="Google Shape;9635;gc78d6e9d98_5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6" name="Google Shape;9636;gc78d6e9d98_5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1" name="Shape 9641"/>
        <p:cNvGrpSpPr/>
        <p:nvPr/>
      </p:nvGrpSpPr>
      <p:grpSpPr>
        <a:xfrm>
          <a:off x="0" y="0"/>
          <a:ext cx="0" cy="0"/>
          <a:chOff x="0" y="0"/>
          <a:chExt cx="0" cy="0"/>
        </a:xfrm>
      </p:grpSpPr>
      <p:sp>
        <p:nvSpPr>
          <p:cNvPr id="9642" name="Google Shape;9642;gc78d6e9d98_5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3" name="Google Shape;9643;gc78d6e9d98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6" name="Shape 9646"/>
        <p:cNvGrpSpPr/>
        <p:nvPr/>
      </p:nvGrpSpPr>
      <p:grpSpPr>
        <a:xfrm>
          <a:off x="0" y="0"/>
          <a:ext cx="0" cy="0"/>
          <a:chOff x="0" y="0"/>
          <a:chExt cx="0" cy="0"/>
        </a:xfrm>
      </p:grpSpPr>
      <p:sp>
        <p:nvSpPr>
          <p:cNvPr id="9647" name="Google Shape;9647;gc78d6e9d98_5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8" name="Google Shape;9648;gc78d6e9d98_5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c406953a5_29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c406953a5_29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1" name="Shape 9651"/>
        <p:cNvGrpSpPr/>
        <p:nvPr/>
      </p:nvGrpSpPr>
      <p:grpSpPr>
        <a:xfrm>
          <a:off x="0" y="0"/>
          <a:ext cx="0" cy="0"/>
          <a:chOff x="0" y="0"/>
          <a:chExt cx="0" cy="0"/>
        </a:xfrm>
      </p:grpSpPr>
      <p:sp>
        <p:nvSpPr>
          <p:cNvPr id="9652" name="Google Shape;9652;g1e8c9593057d8cda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3" name="Google Shape;9653;g1e8c9593057d8cda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9" name="Shape 9689"/>
        <p:cNvGrpSpPr/>
        <p:nvPr/>
      </p:nvGrpSpPr>
      <p:grpSpPr>
        <a:xfrm>
          <a:off x="0" y="0"/>
          <a:ext cx="0" cy="0"/>
          <a:chOff x="0" y="0"/>
          <a:chExt cx="0" cy="0"/>
        </a:xfrm>
      </p:grpSpPr>
      <p:sp>
        <p:nvSpPr>
          <p:cNvPr id="9690" name="Google Shape;9690;g1e8c9593057d8cda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1" name="Google Shape;9691;g1e8c9593057d8cda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1" name="Shape 9701"/>
        <p:cNvGrpSpPr/>
        <p:nvPr/>
      </p:nvGrpSpPr>
      <p:grpSpPr>
        <a:xfrm>
          <a:off x="0" y="0"/>
          <a:ext cx="0" cy="0"/>
          <a:chOff x="0" y="0"/>
          <a:chExt cx="0" cy="0"/>
        </a:xfrm>
      </p:grpSpPr>
      <p:sp>
        <p:nvSpPr>
          <p:cNvPr id="9702" name="Google Shape;9702;gca619fefec_6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3" name="Google Shape;9703;gca619fefec_6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7" name="Shape 9707"/>
        <p:cNvGrpSpPr/>
        <p:nvPr/>
      </p:nvGrpSpPr>
      <p:grpSpPr>
        <a:xfrm>
          <a:off x="0" y="0"/>
          <a:ext cx="0" cy="0"/>
          <a:chOff x="0" y="0"/>
          <a:chExt cx="0" cy="0"/>
        </a:xfrm>
      </p:grpSpPr>
      <p:sp>
        <p:nvSpPr>
          <p:cNvPr id="9708" name="Google Shape;9708;g5c26d39f004159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9" name="Google Shape;9709;g5c26d39f004159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3" name="Shape 9713"/>
        <p:cNvGrpSpPr/>
        <p:nvPr/>
      </p:nvGrpSpPr>
      <p:grpSpPr>
        <a:xfrm>
          <a:off x="0" y="0"/>
          <a:ext cx="0" cy="0"/>
          <a:chOff x="0" y="0"/>
          <a:chExt cx="0" cy="0"/>
        </a:xfrm>
      </p:grpSpPr>
      <p:sp>
        <p:nvSpPr>
          <p:cNvPr id="9714" name="Google Shape;9714;g5c26d39f0041591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5" name="Google Shape;9715;g5c26d39f0041591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9" name="Shape 9719"/>
        <p:cNvGrpSpPr/>
        <p:nvPr/>
      </p:nvGrpSpPr>
      <p:grpSpPr>
        <a:xfrm>
          <a:off x="0" y="0"/>
          <a:ext cx="0" cy="0"/>
          <a:chOff x="0" y="0"/>
          <a:chExt cx="0" cy="0"/>
        </a:xfrm>
      </p:grpSpPr>
      <p:sp>
        <p:nvSpPr>
          <p:cNvPr id="9720" name="Google Shape;9720;g5c26d39f0041591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1" name="Google Shape;9721;g5c26d39f0041591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c406953a5_29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c406953a5_29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c406953a5_29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c406953a5_29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b48bff8af2_121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b48bff8af2_121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c78d6e9d9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c78d6e9d9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48bff8af2_1218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48bff8af2_1218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6483e0d572d5489b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6483e0d572d5489b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03cec2f56_3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03cec2f56_3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48bff8af2_1218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b48bff8af2_1218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c406953a5_29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c406953a5_29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b48bff8af2_1218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b48bff8af2_1218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c78d6e9d98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c78d6e9d98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d8970d57d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d8970d57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ac745f9488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ac745f9488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48bff8af2_121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b48bff8af2_121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48bff8af2_1218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48bff8af2_1218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c406953a5_29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c406953a5_29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ac406953a5_29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ac406953a5_29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8ce2156e9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8ce2156e9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a982209119_7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a982209119_7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b91fcec037_8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b91fcec037_8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6483e0d572d5489b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6483e0d572d5489b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b91fcec037_8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b91fcec037_8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c78d6e9d98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c78d6e9d98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b48bff8af2_12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b48bff8af2_12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91fcec037_8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91fcec037_8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a8ce2156e9_1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a8ce2156e9_1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b9657fbcd7_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b9657fbcd7_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5" name="Google Shape;3155;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0" name="Shape 4950"/>
        <p:cNvGrpSpPr/>
        <p:nvPr/>
      </p:nvGrpSpPr>
      <p:grpSpPr>
        <a:xfrm>
          <a:off x="0" y="0"/>
          <a:ext cx="0" cy="0"/>
          <a:chOff x="0" y="0"/>
          <a:chExt cx="0" cy="0"/>
        </a:xfrm>
      </p:grpSpPr>
      <p:sp>
        <p:nvSpPr>
          <p:cNvPr id="4951" name="Google Shape;4951;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2" name="Google Shape;4952;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6" name="Shape 5396"/>
        <p:cNvGrpSpPr/>
        <p:nvPr/>
      </p:nvGrpSpPr>
      <p:grpSpPr>
        <a:xfrm>
          <a:off x="0" y="0"/>
          <a:ext cx="0" cy="0"/>
          <a:chOff x="0" y="0"/>
          <a:chExt cx="0" cy="0"/>
        </a:xfrm>
      </p:grpSpPr>
      <p:sp>
        <p:nvSpPr>
          <p:cNvPr id="5397" name="Google Shape;5397;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8" name="Google Shape;5398;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1" name="Shape 5421"/>
        <p:cNvGrpSpPr/>
        <p:nvPr/>
      </p:nvGrpSpPr>
      <p:grpSpPr>
        <a:xfrm>
          <a:off x="0" y="0"/>
          <a:ext cx="0" cy="0"/>
          <a:chOff x="0" y="0"/>
          <a:chExt cx="0" cy="0"/>
        </a:xfrm>
      </p:grpSpPr>
      <p:sp>
        <p:nvSpPr>
          <p:cNvPr id="5422" name="Google Shape;5422;g78327f1586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3" name="Google Shape;5423;g78327f1586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7" name="Shape 5457"/>
        <p:cNvGrpSpPr/>
        <p:nvPr/>
      </p:nvGrpSpPr>
      <p:grpSpPr>
        <a:xfrm>
          <a:off x="0" y="0"/>
          <a:ext cx="0" cy="0"/>
          <a:chOff x="0" y="0"/>
          <a:chExt cx="0" cy="0"/>
        </a:xfrm>
      </p:grpSpPr>
      <p:sp>
        <p:nvSpPr>
          <p:cNvPr id="5458" name="Google Shape;5458;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9" name="Google Shape;5459;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8" name="Shape 5498"/>
        <p:cNvGrpSpPr/>
        <p:nvPr/>
      </p:nvGrpSpPr>
      <p:grpSpPr>
        <a:xfrm>
          <a:off x="0" y="0"/>
          <a:ext cx="0" cy="0"/>
          <a:chOff x="0" y="0"/>
          <a:chExt cx="0" cy="0"/>
        </a:xfrm>
      </p:grpSpPr>
      <p:sp>
        <p:nvSpPr>
          <p:cNvPr id="5499" name="Google Shape;5499;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0" name="Google Shape;5500;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7" name="Shape 5567"/>
        <p:cNvGrpSpPr/>
        <p:nvPr/>
      </p:nvGrpSpPr>
      <p:grpSpPr>
        <a:xfrm>
          <a:off x="0" y="0"/>
          <a:ext cx="0" cy="0"/>
          <a:chOff x="0" y="0"/>
          <a:chExt cx="0" cy="0"/>
        </a:xfrm>
      </p:grpSpPr>
      <p:sp>
        <p:nvSpPr>
          <p:cNvPr id="5568" name="Google Shape;5568;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9" name="Google Shape;5569;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6" name="Shape 5646"/>
        <p:cNvGrpSpPr/>
        <p:nvPr/>
      </p:nvGrpSpPr>
      <p:grpSpPr>
        <a:xfrm>
          <a:off x="0" y="0"/>
          <a:ext cx="0" cy="0"/>
          <a:chOff x="0" y="0"/>
          <a:chExt cx="0" cy="0"/>
        </a:xfrm>
      </p:grpSpPr>
      <p:sp>
        <p:nvSpPr>
          <p:cNvPr id="5647" name="Google Shape;5647;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8" name="Google Shape;5648;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4" name="Shape 5764"/>
        <p:cNvGrpSpPr/>
        <p:nvPr/>
      </p:nvGrpSpPr>
      <p:grpSpPr>
        <a:xfrm>
          <a:off x="0" y="0"/>
          <a:ext cx="0" cy="0"/>
          <a:chOff x="0" y="0"/>
          <a:chExt cx="0" cy="0"/>
        </a:xfrm>
      </p:grpSpPr>
      <p:sp>
        <p:nvSpPr>
          <p:cNvPr id="5765" name="Google Shape;5765;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6" name="Google Shape;5766;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9" name="Shape 5829"/>
        <p:cNvGrpSpPr/>
        <p:nvPr/>
      </p:nvGrpSpPr>
      <p:grpSpPr>
        <a:xfrm>
          <a:off x="0" y="0"/>
          <a:ext cx="0" cy="0"/>
          <a:chOff x="0" y="0"/>
          <a:chExt cx="0" cy="0"/>
        </a:xfrm>
      </p:grpSpPr>
      <p:sp>
        <p:nvSpPr>
          <p:cNvPr id="5830" name="Google Shape;5830;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1" name="Google Shape;5831;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4" name="Shape 5894"/>
        <p:cNvGrpSpPr/>
        <p:nvPr/>
      </p:nvGrpSpPr>
      <p:grpSpPr>
        <a:xfrm>
          <a:off x="0" y="0"/>
          <a:ext cx="0" cy="0"/>
          <a:chOff x="0" y="0"/>
          <a:chExt cx="0" cy="0"/>
        </a:xfrm>
      </p:grpSpPr>
      <p:sp>
        <p:nvSpPr>
          <p:cNvPr id="5895" name="Google Shape;5895;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6" name="Google Shape;5896;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1" name="Shape 5911"/>
        <p:cNvGrpSpPr/>
        <p:nvPr/>
      </p:nvGrpSpPr>
      <p:grpSpPr>
        <a:xfrm>
          <a:off x="0" y="0"/>
          <a:ext cx="0" cy="0"/>
          <a:chOff x="0" y="0"/>
          <a:chExt cx="0" cy="0"/>
        </a:xfrm>
      </p:grpSpPr>
      <p:sp>
        <p:nvSpPr>
          <p:cNvPr id="5912" name="Google Shape;5912;g78327f158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3" name="Google Shape;5913;g78327f158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6" name="Shape 5916"/>
        <p:cNvGrpSpPr/>
        <p:nvPr/>
      </p:nvGrpSpPr>
      <p:grpSpPr>
        <a:xfrm>
          <a:off x="0" y="0"/>
          <a:ext cx="0" cy="0"/>
          <a:chOff x="0" y="0"/>
          <a:chExt cx="0" cy="0"/>
        </a:xfrm>
      </p:grpSpPr>
      <p:sp>
        <p:nvSpPr>
          <p:cNvPr id="5917" name="Google Shape;5917;g78327f1586_217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18" name="Google Shape;5918;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6" name="Shape 5956"/>
        <p:cNvGrpSpPr/>
        <p:nvPr/>
      </p:nvGrpSpPr>
      <p:grpSpPr>
        <a:xfrm>
          <a:off x="0" y="0"/>
          <a:ext cx="0" cy="0"/>
          <a:chOff x="0" y="0"/>
          <a:chExt cx="0" cy="0"/>
        </a:xfrm>
      </p:grpSpPr>
      <p:sp>
        <p:nvSpPr>
          <p:cNvPr id="5957" name="Google Shape;5957;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8" name="Google Shape;5958;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9" name="Shape 6059"/>
        <p:cNvGrpSpPr/>
        <p:nvPr/>
      </p:nvGrpSpPr>
      <p:grpSpPr>
        <a:xfrm>
          <a:off x="0" y="0"/>
          <a:ext cx="0" cy="0"/>
          <a:chOff x="0" y="0"/>
          <a:chExt cx="0" cy="0"/>
        </a:xfrm>
      </p:grpSpPr>
      <p:sp>
        <p:nvSpPr>
          <p:cNvPr id="6060" name="Google Shape;6060;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1" name="Google Shape;6061;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5" name="Shape 6075"/>
        <p:cNvGrpSpPr/>
        <p:nvPr/>
      </p:nvGrpSpPr>
      <p:grpSpPr>
        <a:xfrm>
          <a:off x="0" y="0"/>
          <a:ext cx="0" cy="0"/>
          <a:chOff x="0" y="0"/>
          <a:chExt cx="0" cy="0"/>
        </a:xfrm>
      </p:grpSpPr>
      <p:sp>
        <p:nvSpPr>
          <p:cNvPr id="6076" name="Google Shape;6076;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7" name="Google Shape;6077;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2" name="Shape 6092"/>
        <p:cNvGrpSpPr/>
        <p:nvPr/>
      </p:nvGrpSpPr>
      <p:grpSpPr>
        <a:xfrm>
          <a:off x="0" y="0"/>
          <a:ext cx="0" cy="0"/>
          <a:chOff x="0" y="0"/>
          <a:chExt cx="0" cy="0"/>
        </a:xfrm>
      </p:grpSpPr>
      <p:sp>
        <p:nvSpPr>
          <p:cNvPr id="6093" name="Google Shape;6093;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4" name="Google Shape;6094;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1" name="Shape 6131"/>
        <p:cNvGrpSpPr/>
        <p:nvPr/>
      </p:nvGrpSpPr>
      <p:grpSpPr>
        <a:xfrm>
          <a:off x="0" y="0"/>
          <a:ext cx="0" cy="0"/>
          <a:chOff x="0" y="0"/>
          <a:chExt cx="0" cy="0"/>
        </a:xfrm>
      </p:grpSpPr>
      <p:sp>
        <p:nvSpPr>
          <p:cNvPr id="6132" name="Google Shape;6132;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3" name="Google Shape;6133;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8" name="Shape 6218"/>
        <p:cNvGrpSpPr/>
        <p:nvPr/>
      </p:nvGrpSpPr>
      <p:grpSpPr>
        <a:xfrm>
          <a:off x="0" y="0"/>
          <a:ext cx="0" cy="0"/>
          <a:chOff x="0" y="0"/>
          <a:chExt cx="0" cy="0"/>
        </a:xfrm>
      </p:grpSpPr>
      <p:sp>
        <p:nvSpPr>
          <p:cNvPr id="6219" name="Google Shape;6219;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0" name="Google Shape;6220;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3" name="Shape 6413"/>
        <p:cNvGrpSpPr/>
        <p:nvPr/>
      </p:nvGrpSpPr>
      <p:grpSpPr>
        <a:xfrm>
          <a:off x="0" y="0"/>
          <a:ext cx="0" cy="0"/>
          <a:chOff x="0" y="0"/>
          <a:chExt cx="0" cy="0"/>
        </a:xfrm>
      </p:grpSpPr>
      <p:sp>
        <p:nvSpPr>
          <p:cNvPr id="6414" name="Google Shape;6414;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5" name="Google Shape;6415;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8" name="Shape 6598"/>
        <p:cNvGrpSpPr/>
        <p:nvPr/>
      </p:nvGrpSpPr>
      <p:grpSpPr>
        <a:xfrm>
          <a:off x="0" y="0"/>
          <a:ext cx="0" cy="0"/>
          <a:chOff x="0" y="0"/>
          <a:chExt cx="0" cy="0"/>
        </a:xfrm>
      </p:grpSpPr>
      <p:sp>
        <p:nvSpPr>
          <p:cNvPr id="6599" name="Google Shape;6599;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0" name="Google Shape;6600;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9" name="Shape 6649"/>
        <p:cNvGrpSpPr/>
        <p:nvPr/>
      </p:nvGrpSpPr>
      <p:grpSpPr>
        <a:xfrm>
          <a:off x="0" y="0"/>
          <a:ext cx="0" cy="0"/>
          <a:chOff x="0" y="0"/>
          <a:chExt cx="0" cy="0"/>
        </a:xfrm>
      </p:grpSpPr>
      <p:sp>
        <p:nvSpPr>
          <p:cNvPr id="6650" name="Google Shape;6650;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1" name="Google Shape;6651;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8" name="Shape 6708"/>
        <p:cNvGrpSpPr/>
        <p:nvPr/>
      </p:nvGrpSpPr>
      <p:grpSpPr>
        <a:xfrm>
          <a:off x="0" y="0"/>
          <a:ext cx="0" cy="0"/>
          <a:chOff x="0" y="0"/>
          <a:chExt cx="0" cy="0"/>
        </a:xfrm>
      </p:grpSpPr>
      <p:sp>
        <p:nvSpPr>
          <p:cNvPr id="6709" name="Google Shape;6709;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0" name="Google Shape;6710;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8" name="Shape 6758"/>
        <p:cNvGrpSpPr/>
        <p:nvPr/>
      </p:nvGrpSpPr>
      <p:grpSpPr>
        <a:xfrm>
          <a:off x="0" y="0"/>
          <a:ext cx="0" cy="0"/>
          <a:chOff x="0" y="0"/>
          <a:chExt cx="0" cy="0"/>
        </a:xfrm>
      </p:grpSpPr>
      <p:sp>
        <p:nvSpPr>
          <p:cNvPr id="6759" name="Google Shape;6759;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0" name="Google Shape;6760;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8" name="Shape 6838"/>
        <p:cNvGrpSpPr/>
        <p:nvPr/>
      </p:nvGrpSpPr>
      <p:grpSpPr>
        <a:xfrm>
          <a:off x="0" y="0"/>
          <a:ext cx="0" cy="0"/>
          <a:chOff x="0" y="0"/>
          <a:chExt cx="0" cy="0"/>
        </a:xfrm>
      </p:grpSpPr>
      <p:sp>
        <p:nvSpPr>
          <p:cNvPr id="6839" name="Google Shape;6839;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0" name="Google Shape;6840;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3" name="Shape 6843"/>
        <p:cNvGrpSpPr/>
        <p:nvPr/>
      </p:nvGrpSpPr>
      <p:grpSpPr>
        <a:xfrm>
          <a:off x="0" y="0"/>
          <a:ext cx="0" cy="0"/>
          <a:chOff x="0" y="0"/>
          <a:chExt cx="0" cy="0"/>
        </a:xfrm>
      </p:grpSpPr>
      <p:sp>
        <p:nvSpPr>
          <p:cNvPr id="6844" name="Google Shape;6844;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5" name="Google Shape;6845;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7" name="Shape 7037"/>
        <p:cNvGrpSpPr/>
        <p:nvPr/>
      </p:nvGrpSpPr>
      <p:grpSpPr>
        <a:xfrm>
          <a:off x="0" y="0"/>
          <a:ext cx="0" cy="0"/>
          <a:chOff x="0" y="0"/>
          <a:chExt cx="0" cy="0"/>
        </a:xfrm>
      </p:grpSpPr>
      <p:sp>
        <p:nvSpPr>
          <p:cNvPr id="7038" name="Google Shape;7038;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9" name="Google Shape;7039;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2" name="Shape 7232"/>
        <p:cNvGrpSpPr/>
        <p:nvPr/>
      </p:nvGrpSpPr>
      <p:grpSpPr>
        <a:xfrm>
          <a:off x="0" y="0"/>
          <a:ext cx="0" cy="0"/>
          <a:chOff x="0" y="0"/>
          <a:chExt cx="0" cy="0"/>
        </a:xfrm>
      </p:grpSpPr>
      <p:sp>
        <p:nvSpPr>
          <p:cNvPr id="7233" name="Google Shape;7233;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4" name="Google Shape;7234;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6" name="Shape 7426"/>
        <p:cNvGrpSpPr/>
        <p:nvPr/>
      </p:nvGrpSpPr>
      <p:grpSpPr>
        <a:xfrm>
          <a:off x="0" y="0"/>
          <a:ext cx="0" cy="0"/>
          <a:chOff x="0" y="0"/>
          <a:chExt cx="0" cy="0"/>
        </a:xfrm>
      </p:grpSpPr>
      <p:sp>
        <p:nvSpPr>
          <p:cNvPr id="7427" name="Google Shape;7427;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8" name="Google Shape;7428;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1" name="Shape 7621"/>
        <p:cNvGrpSpPr/>
        <p:nvPr/>
      </p:nvGrpSpPr>
      <p:grpSpPr>
        <a:xfrm>
          <a:off x="0" y="0"/>
          <a:ext cx="0" cy="0"/>
          <a:chOff x="0" y="0"/>
          <a:chExt cx="0" cy="0"/>
        </a:xfrm>
      </p:grpSpPr>
      <p:sp>
        <p:nvSpPr>
          <p:cNvPr id="7622" name="Google Shape;7622;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3" name="Google Shape;7623;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6" name="Shape 7626"/>
        <p:cNvGrpSpPr/>
        <p:nvPr/>
      </p:nvGrpSpPr>
      <p:grpSpPr>
        <a:xfrm>
          <a:off x="0" y="0"/>
          <a:ext cx="0" cy="0"/>
          <a:chOff x="0" y="0"/>
          <a:chExt cx="0" cy="0"/>
        </a:xfrm>
      </p:grpSpPr>
      <p:sp>
        <p:nvSpPr>
          <p:cNvPr id="7627" name="Google Shape;7627;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8" name="Google Shape;7628;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0" name="Shape 7630"/>
        <p:cNvGrpSpPr/>
        <p:nvPr/>
      </p:nvGrpSpPr>
      <p:grpSpPr>
        <a:xfrm>
          <a:off x="0" y="0"/>
          <a:ext cx="0" cy="0"/>
          <a:chOff x="0" y="0"/>
          <a:chExt cx="0" cy="0"/>
        </a:xfrm>
      </p:grpSpPr>
      <p:sp>
        <p:nvSpPr>
          <p:cNvPr id="7631" name="Google Shape;7631;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2" name="Google Shape;7632;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4" name="Shape 7634"/>
        <p:cNvGrpSpPr/>
        <p:nvPr/>
      </p:nvGrpSpPr>
      <p:grpSpPr>
        <a:xfrm>
          <a:off x="0" y="0"/>
          <a:ext cx="0" cy="0"/>
          <a:chOff x="0" y="0"/>
          <a:chExt cx="0" cy="0"/>
        </a:xfrm>
      </p:grpSpPr>
      <p:sp>
        <p:nvSpPr>
          <p:cNvPr id="7635" name="Google Shape;7635;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6" name="Google Shape;7636;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8" name="Shape 7638"/>
        <p:cNvGrpSpPr/>
        <p:nvPr/>
      </p:nvGrpSpPr>
      <p:grpSpPr>
        <a:xfrm>
          <a:off x="0" y="0"/>
          <a:ext cx="0" cy="0"/>
          <a:chOff x="0" y="0"/>
          <a:chExt cx="0" cy="0"/>
        </a:xfrm>
      </p:grpSpPr>
      <p:sp>
        <p:nvSpPr>
          <p:cNvPr id="7639" name="Google Shape;7639;gb2c25a3d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0" name="Google Shape;7640;gb2c25a3d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3" name="Shape 7643"/>
        <p:cNvGrpSpPr/>
        <p:nvPr/>
      </p:nvGrpSpPr>
      <p:grpSpPr>
        <a:xfrm>
          <a:off x="0" y="0"/>
          <a:ext cx="0" cy="0"/>
          <a:chOff x="0" y="0"/>
          <a:chExt cx="0" cy="0"/>
        </a:xfrm>
      </p:grpSpPr>
      <p:sp>
        <p:nvSpPr>
          <p:cNvPr id="7644" name="Google Shape;7644;ga4a25ee6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5" name="Google Shape;7645;ga4a25ee6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8" name="Shape 7738"/>
        <p:cNvGrpSpPr/>
        <p:nvPr/>
      </p:nvGrpSpPr>
      <p:grpSpPr>
        <a:xfrm>
          <a:off x="0" y="0"/>
          <a:ext cx="0" cy="0"/>
          <a:chOff x="0" y="0"/>
          <a:chExt cx="0" cy="0"/>
        </a:xfrm>
      </p:grpSpPr>
      <p:sp>
        <p:nvSpPr>
          <p:cNvPr id="7739" name="Google Shape;7739;gca619fefec_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0" name="Google Shape;7740;gca619fefec_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3" name="Shape 7833"/>
        <p:cNvGrpSpPr/>
        <p:nvPr/>
      </p:nvGrpSpPr>
      <p:grpSpPr>
        <a:xfrm>
          <a:off x="0" y="0"/>
          <a:ext cx="0" cy="0"/>
          <a:chOff x="0" y="0"/>
          <a:chExt cx="0" cy="0"/>
        </a:xfrm>
      </p:grpSpPr>
      <p:sp>
        <p:nvSpPr>
          <p:cNvPr id="7834" name="Google Shape;7834;g1e8c9593057d8cda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5" name="Google Shape;7835;g1e8c9593057d8cda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3" name="Shape 7933"/>
        <p:cNvGrpSpPr/>
        <p:nvPr/>
      </p:nvGrpSpPr>
      <p:grpSpPr>
        <a:xfrm>
          <a:off x="0" y="0"/>
          <a:ext cx="0" cy="0"/>
          <a:chOff x="0" y="0"/>
          <a:chExt cx="0" cy="0"/>
        </a:xfrm>
      </p:grpSpPr>
      <p:sp>
        <p:nvSpPr>
          <p:cNvPr id="7934" name="Google Shape;7934;gb33e2487d1_70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5" name="Google Shape;7935;gb33e2487d1_70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2" name="Shape 7942"/>
        <p:cNvGrpSpPr/>
        <p:nvPr/>
      </p:nvGrpSpPr>
      <p:grpSpPr>
        <a:xfrm>
          <a:off x="0" y="0"/>
          <a:ext cx="0" cy="0"/>
          <a:chOff x="0" y="0"/>
          <a:chExt cx="0" cy="0"/>
        </a:xfrm>
      </p:grpSpPr>
      <p:sp>
        <p:nvSpPr>
          <p:cNvPr id="7943" name="Google Shape;7943;gb33e2487d1_70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4" name="Google Shape;7944;gb33e2487d1_70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1" name="Shape 8021"/>
        <p:cNvGrpSpPr/>
        <p:nvPr/>
      </p:nvGrpSpPr>
      <p:grpSpPr>
        <a:xfrm>
          <a:off x="0" y="0"/>
          <a:ext cx="0" cy="0"/>
          <a:chOff x="0" y="0"/>
          <a:chExt cx="0" cy="0"/>
        </a:xfrm>
      </p:grpSpPr>
      <p:sp>
        <p:nvSpPr>
          <p:cNvPr id="8022" name="Google Shape;8022;ga9f3f7881b_2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3" name="Google Shape;8023;ga9f3f7881b_2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7" name="Shape 8047"/>
        <p:cNvGrpSpPr/>
        <p:nvPr/>
      </p:nvGrpSpPr>
      <p:grpSpPr>
        <a:xfrm>
          <a:off x="0" y="0"/>
          <a:ext cx="0" cy="0"/>
          <a:chOff x="0" y="0"/>
          <a:chExt cx="0" cy="0"/>
        </a:xfrm>
      </p:grpSpPr>
      <p:sp>
        <p:nvSpPr>
          <p:cNvPr id="8048" name="Google Shape;8048;ga9f3f7881b_2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9" name="Google Shape;8049;ga9f3f7881b_2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3" name="Shape 8053"/>
        <p:cNvGrpSpPr/>
        <p:nvPr/>
      </p:nvGrpSpPr>
      <p:grpSpPr>
        <a:xfrm>
          <a:off x="0" y="0"/>
          <a:ext cx="0" cy="0"/>
          <a:chOff x="0" y="0"/>
          <a:chExt cx="0" cy="0"/>
        </a:xfrm>
      </p:grpSpPr>
      <p:sp>
        <p:nvSpPr>
          <p:cNvPr id="8054" name="Google Shape;8054;ga9f3f7881b_2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5" name="Google Shape;8055;ga9f3f7881b_2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8327f158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8327f158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9" name="Shape 8059"/>
        <p:cNvGrpSpPr/>
        <p:nvPr/>
      </p:nvGrpSpPr>
      <p:grpSpPr>
        <a:xfrm>
          <a:off x="0" y="0"/>
          <a:ext cx="0" cy="0"/>
          <a:chOff x="0" y="0"/>
          <a:chExt cx="0" cy="0"/>
        </a:xfrm>
      </p:grpSpPr>
      <p:sp>
        <p:nvSpPr>
          <p:cNvPr id="8060" name="Google Shape;8060;ga982209119_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1" name="Google Shape;8061;ga982209119_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4" name="Shape 8064"/>
        <p:cNvGrpSpPr/>
        <p:nvPr/>
      </p:nvGrpSpPr>
      <p:grpSpPr>
        <a:xfrm>
          <a:off x="0" y="0"/>
          <a:ext cx="0" cy="0"/>
          <a:chOff x="0" y="0"/>
          <a:chExt cx="0" cy="0"/>
        </a:xfrm>
      </p:grpSpPr>
      <p:sp>
        <p:nvSpPr>
          <p:cNvPr id="8065" name="Google Shape;8065;ga4de7e2a4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6" name="Google Shape;8066;ga4de7e2a4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1" name="Shape 8091"/>
        <p:cNvGrpSpPr/>
        <p:nvPr/>
      </p:nvGrpSpPr>
      <p:grpSpPr>
        <a:xfrm>
          <a:off x="0" y="0"/>
          <a:ext cx="0" cy="0"/>
          <a:chOff x="0" y="0"/>
          <a:chExt cx="0" cy="0"/>
        </a:xfrm>
      </p:grpSpPr>
      <p:sp>
        <p:nvSpPr>
          <p:cNvPr id="8092" name="Google Shape;8092;gb3a777e7c9_117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3" name="Google Shape;8093;gb3a777e7c9_117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6" name="Shape 8126"/>
        <p:cNvGrpSpPr/>
        <p:nvPr/>
      </p:nvGrpSpPr>
      <p:grpSpPr>
        <a:xfrm>
          <a:off x="0" y="0"/>
          <a:ext cx="0" cy="0"/>
          <a:chOff x="0" y="0"/>
          <a:chExt cx="0" cy="0"/>
        </a:xfrm>
      </p:grpSpPr>
      <p:sp>
        <p:nvSpPr>
          <p:cNvPr id="8127" name="Google Shape;8127;gd76a25d0e0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8" name="Google Shape;8128;gd76a25d0e0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5" name="Shape 8155"/>
        <p:cNvGrpSpPr/>
        <p:nvPr/>
      </p:nvGrpSpPr>
      <p:grpSpPr>
        <a:xfrm>
          <a:off x="0" y="0"/>
          <a:ext cx="0" cy="0"/>
          <a:chOff x="0" y="0"/>
          <a:chExt cx="0" cy="0"/>
        </a:xfrm>
      </p:grpSpPr>
      <p:sp>
        <p:nvSpPr>
          <p:cNvPr id="8156" name="Google Shape;8156;gb3a777e7c9_117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7" name="Google Shape;8157;gb3a777e7c9_11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0" name="Shape 8160"/>
        <p:cNvGrpSpPr/>
        <p:nvPr/>
      </p:nvGrpSpPr>
      <p:grpSpPr>
        <a:xfrm>
          <a:off x="0" y="0"/>
          <a:ext cx="0" cy="0"/>
          <a:chOff x="0" y="0"/>
          <a:chExt cx="0" cy="0"/>
        </a:xfrm>
      </p:grpSpPr>
      <p:sp>
        <p:nvSpPr>
          <p:cNvPr id="8161" name="Google Shape;8161;gb48bff8af2_39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2" name="Google Shape;8162;gb48bff8af2_39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8" name="Shape 8168"/>
        <p:cNvGrpSpPr/>
        <p:nvPr/>
      </p:nvGrpSpPr>
      <p:grpSpPr>
        <a:xfrm>
          <a:off x="0" y="0"/>
          <a:ext cx="0" cy="0"/>
          <a:chOff x="0" y="0"/>
          <a:chExt cx="0" cy="0"/>
        </a:xfrm>
      </p:grpSpPr>
      <p:sp>
        <p:nvSpPr>
          <p:cNvPr id="8169" name="Google Shape;8169;gb48bff8af2_39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0" name="Google Shape;8170;gb48bff8af2_39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5" name="Shape 8175"/>
        <p:cNvGrpSpPr/>
        <p:nvPr/>
      </p:nvGrpSpPr>
      <p:grpSpPr>
        <a:xfrm>
          <a:off x="0" y="0"/>
          <a:ext cx="0" cy="0"/>
          <a:chOff x="0" y="0"/>
          <a:chExt cx="0" cy="0"/>
        </a:xfrm>
      </p:grpSpPr>
      <p:sp>
        <p:nvSpPr>
          <p:cNvPr id="8176" name="Google Shape;8176;gb48bff8af2_39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7" name="Google Shape;8177;gb48bff8af2_39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2" name="Shape 8192"/>
        <p:cNvGrpSpPr/>
        <p:nvPr/>
      </p:nvGrpSpPr>
      <p:grpSpPr>
        <a:xfrm>
          <a:off x="0" y="0"/>
          <a:ext cx="0" cy="0"/>
          <a:chOff x="0" y="0"/>
          <a:chExt cx="0" cy="0"/>
        </a:xfrm>
      </p:grpSpPr>
      <p:sp>
        <p:nvSpPr>
          <p:cNvPr id="8193" name="Google Shape;8193;ga4de7e2a4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4" name="Google Shape;8194;ga4de7e2a4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7" name="Shape 8207"/>
        <p:cNvGrpSpPr/>
        <p:nvPr/>
      </p:nvGrpSpPr>
      <p:grpSpPr>
        <a:xfrm>
          <a:off x="0" y="0"/>
          <a:ext cx="0" cy="0"/>
          <a:chOff x="0" y="0"/>
          <a:chExt cx="0" cy="0"/>
        </a:xfrm>
      </p:grpSpPr>
      <p:sp>
        <p:nvSpPr>
          <p:cNvPr id="8208" name="Google Shape;8208;ga48177d0af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9" name="Google Shape;8209;ga48177d0af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64.png"/><Relationship Id="rId4" Type="http://schemas.openxmlformats.org/officeDocument/2006/relationships/image" Target="../media/image6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6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4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7.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7.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6.png"/><Relationship Id="rId4" Type="http://schemas.openxmlformats.org/officeDocument/2006/relationships/image" Target="../media/image6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75.jpg"/><Relationship Id="rId4" Type="http://schemas.openxmlformats.org/officeDocument/2006/relationships/image" Target="../media/image70.jpg"/><Relationship Id="rId5" Type="http://schemas.openxmlformats.org/officeDocument/2006/relationships/image" Target="../media/image74.jpg"/><Relationship Id="rId6" Type="http://schemas.openxmlformats.org/officeDocument/2006/relationships/image" Target="../media/image7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7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7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42.png"/><Relationship Id="rId6"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8.png"/><Relationship Id="rId4" Type="http://schemas.openxmlformats.org/officeDocument/2006/relationships/image" Target="../media/image46.png"/><Relationship Id="rId11" Type="http://schemas.openxmlformats.org/officeDocument/2006/relationships/image" Target="../media/image41.png"/><Relationship Id="rId10" Type="http://schemas.openxmlformats.org/officeDocument/2006/relationships/image" Target="../media/image47.png"/><Relationship Id="rId9"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3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8.png"/><Relationship Id="rId4" Type="http://schemas.openxmlformats.org/officeDocument/2006/relationships/image" Target="../media/image46.png"/><Relationship Id="rId11" Type="http://schemas.openxmlformats.org/officeDocument/2006/relationships/image" Target="../media/image41.png"/><Relationship Id="rId10" Type="http://schemas.openxmlformats.org/officeDocument/2006/relationships/image" Target="../media/image47.png"/><Relationship Id="rId9"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8.png"/><Relationship Id="rId4" Type="http://schemas.openxmlformats.org/officeDocument/2006/relationships/image" Target="../media/image46.png"/><Relationship Id="rId11" Type="http://schemas.openxmlformats.org/officeDocument/2006/relationships/image" Target="../media/image41.png"/><Relationship Id="rId10" Type="http://schemas.openxmlformats.org/officeDocument/2006/relationships/image" Target="../media/image47.png"/><Relationship Id="rId12" Type="http://schemas.openxmlformats.org/officeDocument/2006/relationships/image" Target="../media/image48.png"/><Relationship Id="rId9"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3.png"/><Relationship Id="rId7" Type="http://schemas.openxmlformats.org/officeDocument/2006/relationships/image" Target="../media/image39.png"/><Relationship Id="rId8"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4.pn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9.png"/><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0.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5.png"/><Relationship Id="rId4" Type="http://schemas.openxmlformats.org/officeDocument/2006/relationships/image" Target="../media/image5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52.png"/><Relationship Id="rId4" Type="http://schemas.openxmlformats.org/officeDocument/2006/relationships/image" Target="../media/image5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344" name="Shape 344"/>
        <p:cNvGrpSpPr/>
        <p:nvPr/>
      </p:nvGrpSpPr>
      <p:grpSpPr>
        <a:xfrm>
          <a:off x="0" y="0"/>
          <a:ext cx="0" cy="0"/>
          <a:chOff x="0" y="0"/>
          <a:chExt cx="0" cy="0"/>
        </a:xfrm>
      </p:grpSpPr>
      <p:sp>
        <p:nvSpPr>
          <p:cNvPr id="345" name="Google Shape;345;p2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8" name="Shape 8238"/>
        <p:cNvGrpSpPr/>
        <p:nvPr/>
      </p:nvGrpSpPr>
      <p:grpSpPr>
        <a:xfrm>
          <a:off x="0" y="0"/>
          <a:ext cx="0" cy="0"/>
          <a:chOff x="0" y="0"/>
          <a:chExt cx="0" cy="0"/>
        </a:xfrm>
      </p:grpSpPr>
      <p:sp>
        <p:nvSpPr>
          <p:cNvPr id="8239" name="Google Shape;8239;p112"/>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240" name="Google Shape;8240;p112"/>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241" name="Google Shape;8241;p112"/>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242" name="Google Shape;8242;p112"/>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243" name="Google Shape;8243;p112"/>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244" name="Google Shape;8244;p112"/>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8245" name="Google Shape;8245;p112"/>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246" name="Google Shape;8246;p112"/>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247" name="Google Shape;8247;p112"/>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248" name="Google Shape;8248;p112"/>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249" name="Google Shape;8249;p112"/>
          <p:cNvCxnSpPr>
            <a:stCxn id="8239" idx="0"/>
            <a:endCxn id="8241"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250" name="Google Shape;8250;p112"/>
          <p:cNvCxnSpPr>
            <a:stCxn id="8241" idx="0"/>
            <a:endCxn id="8241"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251" name="Google Shape;8251;p112"/>
          <p:cNvCxnSpPr>
            <a:stCxn id="8240" idx="0"/>
            <a:endCxn id="8243"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252" name="Google Shape;8252;p112"/>
          <p:cNvCxnSpPr>
            <a:stCxn id="8241" idx="0"/>
            <a:endCxn id="8241"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253" name="Google Shape;8253;p112"/>
          <p:cNvCxnSpPr>
            <a:stCxn id="8241" idx="0"/>
            <a:endCxn id="8241"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254" name="Google Shape;8254;p112"/>
          <p:cNvCxnSpPr>
            <a:stCxn id="8240" idx="2"/>
            <a:endCxn id="8241"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55" name="Google Shape;8255;p112"/>
          <p:cNvCxnSpPr>
            <a:stCxn id="8243" idx="0"/>
            <a:endCxn id="8242"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56" name="Google Shape;8256;p112"/>
          <p:cNvCxnSpPr>
            <a:stCxn id="8242" idx="0"/>
            <a:endCxn id="8246"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57" name="Google Shape;8257;p112"/>
          <p:cNvCxnSpPr>
            <a:stCxn id="8246" idx="0"/>
            <a:endCxn id="8247"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58" name="Google Shape;8258;p112"/>
          <p:cNvCxnSpPr>
            <a:stCxn id="8247" idx="0"/>
            <a:endCxn id="8248"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59" name="Google Shape;8259;p112"/>
          <p:cNvCxnSpPr>
            <a:stCxn id="8248" idx="0"/>
            <a:endCxn id="8244"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60" name="Google Shape;8260;p112"/>
          <p:cNvCxnSpPr>
            <a:stCxn id="8244" idx="0"/>
            <a:endCxn id="8245"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8261" name="Google Shape;8261;p112"/>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8262" name="Google Shape;8262;p112"/>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8263" name="Google Shape;8263;p112"/>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8264" name="Google Shape;8264;p112"/>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8265" name="Google Shape;8265;p112"/>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8266" name="Google Shape;8266;p112"/>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8267" name="Google Shape;8267;p112"/>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268" name="Google Shape;8268;p112"/>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8269" name="Google Shape;8269;p112"/>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8270" name="Google Shape;8270;p112"/>
          <p:cNvCxnSpPr>
            <a:stCxn id="8261" idx="0"/>
            <a:endCxn id="8262"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71" name="Google Shape;8271;p112"/>
          <p:cNvCxnSpPr>
            <a:stCxn id="8262" idx="0"/>
            <a:endCxn id="8264"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72" name="Google Shape;8272;p112"/>
          <p:cNvCxnSpPr>
            <a:stCxn id="8264" idx="0"/>
            <a:endCxn id="8264"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273" name="Google Shape;8273;p112"/>
          <p:cNvCxnSpPr>
            <a:stCxn id="8263" idx="0"/>
            <a:endCxn id="8265"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74" name="Google Shape;8274;p112"/>
          <p:cNvCxnSpPr>
            <a:stCxn id="8264" idx="0"/>
            <a:endCxn id="8264"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275" name="Google Shape;8275;p112"/>
          <p:cNvCxnSpPr>
            <a:stCxn id="8264" idx="0"/>
            <a:endCxn id="8264"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276" name="Google Shape;8276;p112"/>
          <p:cNvCxnSpPr>
            <a:stCxn id="8263" idx="2"/>
            <a:endCxn id="8264"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77" name="Google Shape;8277;p112"/>
          <p:cNvCxnSpPr>
            <a:stCxn id="8265" idx="0"/>
            <a:endCxn id="8278"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79" name="Google Shape;8279;p112"/>
          <p:cNvCxnSpPr>
            <a:stCxn id="8266" idx="0"/>
            <a:endCxn id="8269"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8280" name="Google Shape;8280;p112"/>
          <p:cNvCxnSpPr>
            <a:stCxn id="8269" idx="0"/>
            <a:endCxn id="8268"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8281" name="Google Shape;8281;p112"/>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282" name="Google Shape;8282;p112"/>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8283" name="Google Shape;8283;p112"/>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8284" name="Google Shape;8284;p112"/>
          <p:cNvSpPr txBox="1"/>
          <p:nvPr/>
        </p:nvSpPr>
        <p:spPr>
          <a:xfrm rot="1478449">
            <a:off x="3050475" y="29809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1</a:t>
            </a:r>
            <a:endParaRPr sz="1000"/>
          </a:p>
        </p:txBody>
      </p:sp>
      <p:sp>
        <p:nvSpPr>
          <p:cNvPr id="8285" name="Google Shape;8285;p112"/>
          <p:cNvSpPr txBox="1"/>
          <p:nvPr/>
        </p:nvSpPr>
        <p:spPr>
          <a:xfrm rot="1478449">
            <a:off x="4790587" y="29809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2</a:t>
            </a:r>
            <a:endParaRPr sz="1000"/>
          </a:p>
        </p:txBody>
      </p:sp>
      <p:sp>
        <p:nvSpPr>
          <p:cNvPr id="8286" name="Google Shape;8286;p112"/>
          <p:cNvSpPr txBox="1"/>
          <p:nvPr/>
        </p:nvSpPr>
        <p:spPr>
          <a:xfrm rot="1478449">
            <a:off x="583930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a:t>
            </a:r>
            <a:r>
              <a:rPr lang="en" sz="1000"/>
              <a:t>3</a:t>
            </a:r>
            <a:endParaRPr sz="1000"/>
          </a:p>
        </p:txBody>
      </p:sp>
      <p:pic>
        <p:nvPicPr>
          <p:cNvPr id="8287" name="Google Shape;8287;p112"/>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288" name="Google Shape;8288;p112"/>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8289" name="Google Shape;8289;p112"/>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290" name="Google Shape;8290;p112"/>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291" name="Google Shape;8291;p112"/>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292" name="Google Shape;8292;p112"/>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293" name="Google Shape;8293;p112"/>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294" name="Google Shape;8294;p112"/>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8295" name="Google Shape;8295;p112"/>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296" name="Google Shape;8296;p112"/>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297" name="Google Shape;8297;p112"/>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298" name="Google Shape;8298;p112"/>
          <p:cNvCxnSpPr>
            <a:stCxn id="8288" idx="0"/>
            <a:endCxn id="8289"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299" name="Google Shape;8299;p112"/>
          <p:cNvCxnSpPr>
            <a:stCxn id="8289" idx="0"/>
            <a:endCxn id="8291"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300" name="Google Shape;8300;p112"/>
          <p:cNvCxnSpPr>
            <a:stCxn id="8291" idx="0"/>
            <a:endCxn id="829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301" name="Google Shape;8301;p112"/>
          <p:cNvCxnSpPr>
            <a:stCxn id="8290" idx="0"/>
            <a:endCxn id="8293"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302" name="Google Shape;8302;p112"/>
          <p:cNvCxnSpPr>
            <a:stCxn id="8291" idx="0"/>
            <a:endCxn id="829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303" name="Google Shape;8303;p112"/>
          <p:cNvCxnSpPr>
            <a:stCxn id="8291" idx="0"/>
            <a:endCxn id="829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304" name="Google Shape;8304;p112"/>
          <p:cNvCxnSpPr>
            <a:stCxn id="8290" idx="2"/>
            <a:endCxn id="8291"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05" name="Google Shape;8305;p112"/>
          <p:cNvCxnSpPr>
            <a:stCxn id="8293" idx="0"/>
            <a:endCxn id="8292"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06" name="Google Shape;8306;p112"/>
          <p:cNvCxnSpPr>
            <a:stCxn id="8292" idx="0"/>
            <a:endCxn id="8295"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07" name="Google Shape;8307;p112"/>
          <p:cNvCxnSpPr>
            <a:stCxn id="8295" idx="0"/>
            <a:endCxn id="8296"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08" name="Google Shape;8308;p112"/>
          <p:cNvCxnSpPr>
            <a:stCxn id="8296" idx="0"/>
            <a:endCxn id="8297"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09" name="Google Shape;8309;p112"/>
          <p:cNvCxnSpPr>
            <a:stCxn id="8297" idx="0"/>
            <a:endCxn id="8294"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10" name="Google Shape;8310;p112"/>
          <p:cNvCxnSpPr>
            <a:stCxn id="8294" idx="0"/>
            <a:endCxn id="8311"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8312" name="Google Shape;8312;p112"/>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313" name="Google Shape;8313;p112"/>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314" name="Google Shape;8314;p112"/>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8315" name="Google Shape;8315;p112"/>
          <p:cNvCxnSpPr>
            <a:endCxn id="8239"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8316" name="Google Shape;8316;p112"/>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317" name="Google Shape;8317;p112"/>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8318" name="Google Shape;8318;p112"/>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319" name="Google Shape;8319;p112"/>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8320" name="Google Shape;8320;p112"/>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321" name="Google Shape;8321;p112"/>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322" name="Google Shape;8322;p112"/>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8323" name="Google Shape;8323;p112"/>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324" name="Google Shape;8324;p112"/>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8325" name="Google Shape;8325;p112"/>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
        <p:nvSpPr>
          <p:cNvPr id="8326" name="Google Shape;8326;p112"/>
          <p:cNvSpPr txBox="1"/>
          <p:nvPr/>
        </p:nvSpPr>
        <p:spPr>
          <a:xfrm>
            <a:off x="5324275" y="1980400"/>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
        <p:nvSpPr>
          <p:cNvPr id="8327" name="Google Shape;8327;p112"/>
          <p:cNvSpPr txBox="1"/>
          <p:nvPr/>
        </p:nvSpPr>
        <p:spPr>
          <a:xfrm rot="1478449">
            <a:off x="6538457" y="29809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1" name="Shape 8331"/>
        <p:cNvGrpSpPr/>
        <p:nvPr/>
      </p:nvGrpSpPr>
      <p:grpSpPr>
        <a:xfrm>
          <a:off x="0" y="0"/>
          <a:ext cx="0" cy="0"/>
          <a:chOff x="0" y="0"/>
          <a:chExt cx="0" cy="0"/>
        </a:xfrm>
      </p:grpSpPr>
      <p:sp>
        <p:nvSpPr>
          <p:cNvPr id="8332" name="Google Shape;8332;p113"/>
          <p:cNvSpPr/>
          <p:nvPr/>
        </p:nvSpPr>
        <p:spPr>
          <a:xfrm>
            <a:off x="3594263" y="3171824"/>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333" name="Google Shape;8333;p113"/>
          <p:cNvSpPr/>
          <p:nvPr/>
        </p:nvSpPr>
        <p:spPr>
          <a:xfrm>
            <a:off x="3594263" y="2472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334" name="Google Shape;8334;p113"/>
          <p:cNvSpPr/>
          <p:nvPr/>
        </p:nvSpPr>
        <p:spPr>
          <a:xfrm>
            <a:off x="3594263" y="282224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335" name="Google Shape;8335;p113"/>
          <p:cNvSpPr/>
          <p:nvPr/>
        </p:nvSpPr>
        <p:spPr>
          <a:xfrm rot="5400000">
            <a:off x="4468200"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336" name="Google Shape;8336;p113"/>
          <p:cNvSpPr/>
          <p:nvPr/>
        </p:nvSpPr>
        <p:spPr>
          <a:xfrm>
            <a:off x="3594263" y="21230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337" name="Google Shape;8337;p113"/>
          <p:cNvSpPr/>
          <p:nvPr/>
        </p:nvSpPr>
        <p:spPr>
          <a:xfrm rot="5400000">
            <a:off x="5866500"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8338" name="Google Shape;8338;p113"/>
          <p:cNvSpPr/>
          <p:nvPr/>
        </p:nvSpPr>
        <p:spPr>
          <a:xfrm rot="5400000">
            <a:off x="621607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339" name="Google Shape;8339;p113"/>
          <p:cNvSpPr/>
          <p:nvPr/>
        </p:nvSpPr>
        <p:spPr>
          <a:xfrm rot="5400000">
            <a:off x="4817775" y="2647462"/>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340" name="Google Shape;8340;p113"/>
          <p:cNvSpPr/>
          <p:nvPr/>
        </p:nvSpPr>
        <p:spPr>
          <a:xfrm rot="5400000">
            <a:off x="5167350" y="2647463"/>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341" name="Google Shape;8341;p113"/>
          <p:cNvSpPr/>
          <p:nvPr/>
        </p:nvSpPr>
        <p:spPr>
          <a:xfrm rot="5400000">
            <a:off x="5516925" y="2647462"/>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342" name="Google Shape;8342;p113"/>
          <p:cNvCxnSpPr>
            <a:stCxn id="8334" idx="0"/>
            <a:endCxn id="8334"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8343" name="Google Shape;8343;p113"/>
          <p:cNvCxnSpPr>
            <a:stCxn id="8334" idx="0"/>
            <a:endCxn id="8334"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8344" name="Google Shape;8344;p113"/>
          <p:cNvCxnSpPr>
            <a:stCxn id="8334" idx="0"/>
            <a:endCxn id="8334" idx="0"/>
          </p:cNvCxnSpPr>
          <p:nvPr/>
        </p:nvCxnSpPr>
        <p:spPr>
          <a:xfrm>
            <a:off x="4061663" y="2822249"/>
            <a:ext cx="0" cy="0"/>
          </a:xfrm>
          <a:prstGeom prst="straightConnector1">
            <a:avLst/>
          </a:prstGeom>
          <a:noFill/>
          <a:ln cap="flat" cmpd="sng" w="9525">
            <a:solidFill>
              <a:schemeClr val="dk2"/>
            </a:solidFill>
            <a:prstDash val="solid"/>
            <a:round/>
            <a:headEnd len="med" w="med" type="none"/>
            <a:tailEnd len="med" w="med" type="none"/>
          </a:ln>
        </p:spPr>
      </p:cxnSp>
      <p:cxnSp>
        <p:nvCxnSpPr>
          <p:cNvPr id="8345" name="Google Shape;8345;p113"/>
          <p:cNvCxnSpPr>
            <a:endCxn id="8335" idx="2"/>
          </p:cNvCxnSpPr>
          <p:nvPr/>
        </p:nvCxnSpPr>
        <p:spPr>
          <a:xfrm>
            <a:off x="4555050" y="2782612"/>
            <a:ext cx="246000" cy="2400"/>
          </a:xfrm>
          <a:prstGeom prst="straightConnector1">
            <a:avLst/>
          </a:prstGeom>
          <a:noFill/>
          <a:ln cap="flat" cmpd="sng" w="9525">
            <a:solidFill>
              <a:schemeClr val="dk2"/>
            </a:solidFill>
            <a:prstDash val="solid"/>
            <a:round/>
            <a:headEnd len="med" w="med" type="none"/>
            <a:tailEnd len="med" w="med" type="none"/>
          </a:ln>
        </p:spPr>
      </p:cxnSp>
      <p:cxnSp>
        <p:nvCxnSpPr>
          <p:cNvPr id="8346" name="Google Shape;8346;p113"/>
          <p:cNvCxnSpPr>
            <a:stCxn id="8335" idx="0"/>
            <a:endCxn id="8339" idx="2"/>
          </p:cNvCxnSpPr>
          <p:nvPr/>
        </p:nvCxnSpPr>
        <p:spPr>
          <a:xfrm>
            <a:off x="5076150"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47" name="Google Shape;8347;p113"/>
          <p:cNvCxnSpPr>
            <a:stCxn id="8339" idx="0"/>
            <a:endCxn id="8340" idx="2"/>
          </p:cNvCxnSpPr>
          <p:nvPr/>
        </p:nvCxnSpPr>
        <p:spPr>
          <a:xfrm>
            <a:off x="542572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48" name="Google Shape;8348;p113"/>
          <p:cNvCxnSpPr>
            <a:stCxn id="8340" idx="0"/>
            <a:endCxn id="8341" idx="2"/>
          </p:cNvCxnSpPr>
          <p:nvPr/>
        </p:nvCxnSpPr>
        <p:spPr>
          <a:xfrm>
            <a:off x="5775300" y="2785013"/>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49" name="Google Shape;8349;p113"/>
          <p:cNvCxnSpPr>
            <a:stCxn id="8341" idx="0"/>
            <a:endCxn id="8337" idx="2"/>
          </p:cNvCxnSpPr>
          <p:nvPr/>
        </p:nvCxnSpPr>
        <p:spPr>
          <a:xfrm>
            <a:off x="6124875" y="2785012"/>
            <a:ext cx="74400" cy="0"/>
          </a:xfrm>
          <a:prstGeom prst="straightConnector1">
            <a:avLst/>
          </a:prstGeom>
          <a:noFill/>
          <a:ln cap="flat" cmpd="sng" w="9525">
            <a:solidFill>
              <a:schemeClr val="dk2"/>
            </a:solidFill>
            <a:prstDash val="solid"/>
            <a:round/>
            <a:headEnd len="med" w="med" type="none"/>
            <a:tailEnd len="med" w="med" type="none"/>
          </a:ln>
        </p:spPr>
      </p:cxnSp>
      <p:cxnSp>
        <p:nvCxnSpPr>
          <p:cNvPr id="8350" name="Google Shape;8350;p113"/>
          <p:cNvCxnSpPr>
            <a:stCxn id="8337" idx="0"/>
            <a:endCxn id="8338" idx="2"/>
          </p:cNvCxnSpPr>
          <p:nvPr/>
        </p:nvCxnSpPr>
        <p:spPr>
          <a:xfrm>
            <a:off x="6474450" y="2785012"/>
            <a:ext cx="74400" cy="0"/>
          </a:xfrm>
          <a:prstGeom prst="straightConnector1">
            <a:avLst/>
          </a:prstGeom>
          <a:noFill/>
          <a:ln cap="flat" cmpd="sng" w="9525">
            <a:solidFill>
              <a:schemeClr val="dk2"/>
            </a:solidFill>
            <a:prstDash val="solid"/>
            <a:round/>
            <a:headEnd len="med" w="med" type="none"/>
            <a:tailEnd len="med" w="med" type="none"/>
          </a:ln>
        </p:spPr>
      </p:cxnSp>
      <p:sp>
        <p:nvSpPr>
          <p:cNvPr id="8351" name="Google Shape;8351;p113"/>
          <p:cNvSpPr txBox="1"/>
          <p:nvPr/>
        </p:nvSpPr>
        <p:spPr>
          <a:xfrm rot="1478449">
            <a:off x="4826075" y="496260"/>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Stack1</a:t>
            </a:r>
            <a:endParaRPr sz="1000"/>
          </a:p>
        </p:txBody>
      </p:sp>
      <p:sp>
        <p:nvSpPr>
          <p:cNvPr id="8352" name="Google Shape;8352;p113"/>
          <p:cNvSpPr txBox="1"/>
          <p:nvPr/>
        </p:nvSpPr>
        <p:spPr>
          <a:xfrm rot="1478449">
            <a:off x="4765950" y="201801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Stack2</a:t>
            </a:r>
            <a:endParaRPr sz="1000"/>
          </a:p>
        </p:txBody>
      </p:sp>
      <p:sp>
        <p:nvSpPr>
          <p:cNvPr id="8353" name="Google Shape;8353;p113"/>
          <p:cNvSpPr txBox="1"/>
          <p:nvPr/>
        </p:nvSpPr>
        <p:spPr>
          <a:xfrm rot="1478449">
            <a:off x="5805244" y="2017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Stack3</a:t>
            </a:r>
            <a:endParaRPr sz="1000"/>
          </a:p>
        </p:txBody>
      </p:sp>
      <p:pic>
        <p:nvPicPr>
          <p:cNvPr id="8354" name="Google Shape;8354;p113"/>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8355" name="Google Shape;8355;p113"/>
          <p:cNvCxnSpPr/>
          <p:nvPr/>
        </p:nvCxnSpPr>
        <p:spPr>
          <a:xfrm flipH="1" rot="10800000">
            <a:off x="2841913" y="2775849"/>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8356" name="Google Shape;8356;p113"/>
          <p:cNvSpPr/>
          <p:nvPr/>
        </p:nvSpPr>
        <p:spPr>
          <a:xfrm rot="5400000">
            <a:off x="6565650" y="2647462"/>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357" name="Google Shape;8357;p113"/>
          <p:cNvCxnSpPr/>
          <p:nvPr/>
        </p:nvCxnSpPr>
        <p:spPr>
          <a:xfrm>
            <a:off x="6824063"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8358" name="Google Shape;8358;p113"/>
          <p:cNvSpPr/>
          <p:nvPr/>
        </p:nvSpPr>
        <p:spPr>
          <a:xfrm rot="5400000">
            <a:off x="6915225" y="2641312"/>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359" name="Google Shape;8359;p113"/>
          <p:cNvCxnSpPr/>
          <p:nvPr/>
        </p:nvCxnSpPr>
        <p:spPr>
          <a:xfrm>
            <a:off x="7173588" y="2778862"/>
            <a:ext cx="74400" cy="0"/>
          </a:xfrm>
          <a:prstGeom prst="straightConnector1">
            <a:avLst/>
          </a:prstGeom>
          <a:noFill/>
          <a:ln cap="flat" cmpd="sng" w="9525">
            <a:solidFill>
              <a:schemeClr val="dk2"/>
            </a:solidFill>
            <a:prstDash val="solid"/>
            <a:round/>
            <a:headEnd len="med" w="med" type="none"/>
            <a:tailEnd len="med" w="med" type="none"/>
          </a:ln>
        </p:spPr>
      </p:cxnSp>
      <p:sp>
        <p:nvSpPr>
          <p:cNvPr id="8360" name="Google Shape;8360;p113"/>
          <p:cNvSpPr txBox="1"/>
          <p:nvPr/>
        </p:nvSpPr>
        <p:spPr>
          <a:xfrm rot="1478449">
            <a:off x="6521644" y="20180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Stack4</a:t>
            </a:r>
            <a:endParaRPr sz="1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4" name="Shape 8364"/>
        <p:cNvGrpSpPr/>
        <p:nvPr/>
      </p:nvGrpSpPr>
      <p:grpSpPr>
        <a:xfrm>
          <a:off x="0" y="0"/>
          <a:ext cx="0" cy="0"/>
          <a:chOff x="0" y="0"/>
          <a:chExt cx="0" cy="0"/>
        </a:xfrm>
      </p:grpSpPr>
      <p:sp>
        <p:nvSpPr>
          <p:cNvPr id="8365" name="Google Shape;8365;p114"/>
          <p:cNvSpPr/>
          <p:nvPr/>
        </p:nvSpPr>
        <p:spPr>
          <a:xfrm rot="-5400000">
            <a:off x="464175" y="1994838"/>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66" name="Google Shape;8366;p114"/>
          <p:cNvCxnSpPr/>
          <p:nvPr/>
        </p:nvCxnSpPr>
        <p:spPr>
          <a:xfrm flipH="1" rot="10800000">
            <a:off x="2326850" y="1162300"/>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8367" name="Google Shape;8367;p114"/>
          <p:cNvSpPr txBox="1"/>
          <p:nvPr/>
        </p:nvSpPr>
        <p:spPr>
          <a:xfrm>
            <a:off x="898500" y="39675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evel</a:t>
            </a:r>
            <a:r>
              <a:rPr lang="en"/>
              <a:t> 1</a:t>
            </a:r>
            <a:endParaRPr/>
          </a:p>
        </p:txBody>
      </p:sp>
      <p:sp>
        <p:nvSpPr>
          <p:cNvPr id="8368" name="Google Shape;8368;p114"/>
          <p:cNvSpPr txBox="1"/>
          <p:nvPr/>
        </p:nvSpPr>
        <p:spPr>
          <a:xfrm>
            <a:off x="898500" y="3142288"/>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369" name="Google Shape;8369;p114"/>
          <p:cNvSpPr txBox="1"/>
          <p:nvPr/>
        </p:nvSpPr>
        <p:spPr>
          <a:xfrm>
            <a:off x="898500" y="2317100"/>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370" name="Google Shape;8370;p114"/>
          <p:cNvSpPr txBox="1"/>
          <p:nvPr/>
        </p:nvSpPr>
        <p:spPr>
          <a:xfrm>
            <a:off x="898500" y="1436425"/>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371" name="Google Shape;8371;p114"/>
          <p:cNvCxnSpPr/>
          <p:nvPr/>
        </p:nvCxnSpPr>
        <p:spPr>
          <a:xfrm rot="10800000">
            <a:off x="1808800" y="285388"/>
            <a:ext cx="0" cy="4277700"/>
          </a:xfrm>
          <a:prstGeom prst="straightConnector1">
            <a:avLst/>
          </a:prstGeom>
          <a:noFill/>
          <a:ln cap="flat" cmpd="sng" w="38100">
            <a:solidFill>
              <a:srgbClr val="3D7DC4"/>
            </a:solidFill>
            <a:prstDash val="solid"/>
            <a:round/>
            <a:headEnd len="med" w="med" type="none"/>
            <a:tailEnd len="med" w="med" type="triangle"/>
          </a:ln>
        </p:spPr>
      </p:cxnSp>
      <p:cxnSp>
        <p:nvCxnSpPr>
          <p:cNvPr id="8372" name="Google Shape;8372;p114"/>
          <p:cNvCxnSpPr/>
          <p:nvPr/>
        </p:nvCxnSpPr>
        <p:spPr>
          <a:xfrm flipH="1" rot="10800000">
            <a:off x="2326850" y="2034675"/>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8373" name="Google Shape;8373;p114"/>
          <p:cNvCxnSpPr/>
          <p:nvPr/>
        </p:nvCxnSpPr>
        <p:spPr>
          <a:xfrm flipH="1" rot="10800000">
            <a:off x="2334250" y="2907075"/>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8374" name="Google Shape;8374;p114"/>
          <p:cNvCxnSpPr/>
          <p:nvPr/>
        </p:nvCxnSpPr>
        <p:spPr>
          <a:xfrm flipH="1" rot="10800000">
            <a:off x="2334250" y="3749250"/>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8375" name="Google Shape;8375;p114"/>
          <p:cNvSpPr txBox="1"/>
          <p:nvPr/>
        </p:nvSpPr>
        <p:spPr>
          <a:xfrm rot="-5400000">
            <a:off x="1212500" y="240700"/>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376" name="Google Shape;8376;p114"/>
          <p:cNvSpPr txBox="1"/>
          <p:nvPr/>
        </p:nvSpPr>
        <p:spPr>
          <a:xfrm>
            <a:off x="898500" y="666700"/>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8377" name="Google Shape;8377;p114"/>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8378" name="Google Shape;8378;p114"/>
          <p:cNvSpPr txBox="1"/>
          <p:nvPr/>
        </p:nvSpPr>
        <p:spPr>
          <a:xfrm>
            <a:off x="3399950" y="38691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8379" name="Google Shape;8379;p114"/>
          <p:cNvSpPr txBox="1"/>
          <p:nvPr/>
        </p:nvSpPr>
        <p:spPr>
          <a:xfrm>
            <a:off x="3399950" y="3043900"/>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a:t>
            </a:r>
            <a:r>
              <a:rPr lang="en">
                <a:latin typeface="Times New Roman"/>
                <a:ea typeface="Times New Roman"/>
                <a:cs typeface="Times New Roman"/>
                <a:sym typeface="Times New Roman"/>
              </a:rPr>
              <a:t>Pain</a:t>
            </a:r>
            <a:endParaRPr sz="1300"/>
          </a:p>
        </p:txBody>
      </p:sp>
      <p:sp>
        <p:nvSpPr>
          <p:cNvPr id="8380" name="Google Shape;8380;p114"/>
          <p:cNvSpPr txBox="1"/>
          <p:nvPr/>
        </p:nvSpPr>
        <p:spPr>
          <a:xfrm>
            <a:off x="3274250" y="2163100"/>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a:t>
            </a:r>
            <a:r>
              <a:rPr lang="en">
                <a:latin typeface="Times New Roman"/>
                <a:ea typeface="Times New Roman"/>
                <a:cs typeface="Times New Roman"/>
                <a:sym typeface="Times New Roman"/>
              </a:rPr>
              <a:t>Pain</a:t>
            </a:r>
            <a:endParaRPr sz="1300"/>
          </a:p>
        </p:txBody>
      </p:sp>
      <p:sp>
        <p:nvSpPr>
          <p:cNvPr id="8381" name="Google Shape;8381;p114"/>
          <p:cNvSpPr txBox="1"/>
          <p:nvPr/>
        </p:nvSpPr>
        <p:spPr>
          <a:xfrm>
            <a:off x="3274250" y="1338025"/>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382" name="Google Shape;8382;p114"/>
          <p:cNvSpPr txBox="1"/>
          <p:nvPr/>
        </p:nvSpPr>
        <p:spPr>
          <a:xfrm>
            <a:off x="3122600" y="512950"/>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383" name="Google Shape;8383;p114"/>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8384" name="Google Shape;8384;p114"/>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8" name="Shape 8388"/>
        <p:cNvGrpSpPr/>
        <p:nvPr/>
      </p:nvGrpSpPr>
      <p:grpSpPr>
        <a:xfrm>
          <a:off x="0" y="0"/>
          <a:ext cx="0" cy="0"/>
          <a:chOff x="0" y="0"/>
          <a:chExt cx="0" cy="0"/>
        </a:xfrm>
      </p:grpSpPr>
      <p:sp>
        <p:nvSpPr>
          <p:cNvPr id="8389" name="Google Shape;8389;p115"/>
          <p:cNvSpPr/>
          <p:nvPr/>
        </p:nvSpPr>
        <p:spPr>
          <a:xfrm>
            <a:off x="291156" y="2098069"/>
            <a:ext cx="4493700" cy="790800"/>
          </a:xfrm>
          <a:prstGeom prst="roundRect">
            <a:avLst>
              <a:gd fmla="val 50000" name="adj"/>
            </a:avLst>
          </a:prstGeom>
          <a:gradFill>
            <a:gsLst>
              <a:gs pos="0">
                <a:srgbClr val="FF0000"/>
              </a:gs>
              <a:gs pos="100000">
                <a:schemeClr val="lt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90" name="Google Shape;8390;p115"/>
          <p:cNvCxnSpPr/>
          <p:nvPr/>
        </p:nvCxnSpPr>
        <p:spPr>
          <a:xfrm flipH="1" rot="-5400000">
            <a:off x="3372794" y="2495544"/>
            <a:ext cx="779400" cy="6900"/>
          </a:xfrm>
          <a:prstGeom prst="straightConnector1">
            <a:avLst/>
          </a:prstGeom>
          <a:noFill/>
          <a:ln cap="flat" cmpd="sng" w="9525">
            <a:solidFill>
              <a:srgbClr val="3C78D8"/>
            </a:solidFill>
            <a:prstDash val="solid"/>
            <a:round/>
            <a:headEnd len="med" w="med" type="diamond"/>
            <a:tailEnd len="med" w="med" type="none"/>
          </a:ln>
        </p:spPr>
      </p:cxnSp>
      <p:sp>
        <p:nvSpPr>
          <p:cNvPr id="8391" name="Google Shape;8391;p115"/>
          <p:cNvSpPr txBox="1"/>
          <p:nvPr/>
        </p:nvSpPr>
        <p:spPr>
          <a:xfrm rot="5400000">
            <a:off x="3153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8392" name="Google Shape;8392;p115"/>
          <p:cNvSpPr txBox="1"/>
          <p:nvPr/>
        </p:nvSpPr>
        <p:spPr>
          <a:xfrm rot="5400000">
            <a:off x="1140606"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393" name="Google Shape;8393;p115"/>
          <p:cNvSpPr txBox="1"/>
          <p:nvPr/>
        </p:nvSpPr>
        <p:spPr>
          <a:xfrm rot="5400000">
            <a:off x="1965794" y="1210119"/>
            <a:ext cx="821400" cy="3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394" name="Google Shape;8394;p115"/>
          <p:cNvSpPr txBox="1"/>
          <p:nvPr/>
        </p:nvSpPr>
        <p:spPr>
          <a:xfrm rot="5400000">
            <a:off x="2846469"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395" name="Google Shape;8395;p115"/>
          <p:cNvCxnSpPr/>
          <p:nvPr/>
        </p:nvCxnSpPr>
        <p:spPr>
          <a:xfrm flipH="1" rot="10800000">
            <a:off x="291156" y="2975894"/>
            <a:ext cx="4779900" cy="3300"/>
          </a:xfrm>
          <a:prstGeom prst="straightConnector1">
            <a:avLst/>
          </a:prstGeom>
          <a:noFill/>
          <a:ln cap="flat" cmpd="sng" w="38100">
            <a:solidFill>
              <a:srgbClr val="3D7DC4"/>
            </a:solidFill>
            <a:prstDash val="solid"/>
            <a:round/>
            <a:headEnd len="med" w="med" type="none"/>
            <a:tailEnd len="med" w="med" type="triangle"/>
          </a:ln>
        </p:spPr>
      </p:cxnSp>
      <p:cxnSp>
        <p:nvCxnSpPr>
          <p:cNvPr id="8396" name="Google Shape;8396;p115"/>
          <p:cNvCxnSpPr/>
          <p:nvPr/>
        </p:nvCxnSpPr>
        <p:spPr>
          <a:xfrm flipH="1" rot="-5400000">
            <a:off x="2499969" y="2495094"/>
            <a:ext cx="779400" cy="7800"/>
          </a:xfrm>
          <a:prstGeom prst="straightConnector1">
            <a:avLst/>
          </a:prstGeom>
          <a:noFill/>
          <a:ln cap="flat" cmpd="sng" w="9525">
            <a:solidFill>
              <a:srgbClr val="3C78D8"/>
            </a:solidFill>
            <a:prstDash val="solid"/>
            <a:round/>
            <a:headEnd len="med" w="med" type="diamond"/>
            <a:tailEnd len="med" w="med" type="none"/>
          </a:ln>
        </p:spPr>
      </p:cxnSp>
      <p:cxnSp>
        <p:nvCxnSpPr>
          <p:cNvPr id="8397" name="Google Shape;8397;p115"/>
          <p:cNvCxnSpPr/>
          <p:nvPr/>
        </p:nvCxnSpPr>
        <p:spPr>
          <a:xfrm flipH="1" rot="-5400000">
            <a:off x="1630719" y="2498444"/>
            <a:ext cx="772200" cy="8700"/>
          </a:xfrm>
          <a:prstGeom prst="straightConnector1">
            <a:avLst/>
          </a:prstGeom>
          <a:noFill/>
          <a:ln cap="flat" cmpd="sng" w="9525">
            <a:solidFill>
              <a:srgbClr val="3C78D8"/>
            </a:solidFill>
            <a:prstDash val="solid"/>
            <a:round/>
            <a:headEnd len="med" w="med" type="diamond"/>
            <a:tailEnd len="med" w="med" type="none"/>
          </a:ln>
        </p:spPr>
      </p:cxnSp>
      <p:cxnSp>
        <p:nvCxnSpPr>
          <p:cNvPr id="8398" name="Google Shape;8398;p115"/>
          <p:cNvCxnSpPr/>
          <p:nvPr/>
        </p:nvCxnSpPr>
        <p:spPr>
          <a:xfrm flipH="1" rot="-5400000">
            <a:off x="787794" y="2497694"/>
            <a:ext cx="772200" cy="10200"/>
          </a:xfrm>
          <a:prstGeom prst="straightConnector1">
            <a:avLst/>
          </a:prstGeom>
          <a:noFill/>
          <a:ln cap="flat" cmpd="sng" w="9525">
            <a:solidFill>
              <a:srgbClr val="3C78D8"/>
            </a:solidFill>
            <a:prstDash val="solid"/>
            <a:round/>
            <a:headEnd len="med" w="med" type="diamond"/>
            <a:tailEnd len="med" w="med" type="none"/>
          </a:ln>
        </p:spPr>
      </p:cxnSp>
      <p:sp>
        <p:nvSpPr>
          <p:cNvPr id="8399" name="Google Shape;8399;p115"/>
          <p:cNvSpPr txBox="1"/>
          <p:nvPr/>
        </p:nvSpPr>
        <p:spPr>
          <a:xfrm>
            <a:off x="4189644" y="1443269"/>
            <a:ext cx="5931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400" name="Google Shape;8400;p115"/>
          <p:cNvSpPr txBox="1"/>
          <p:nvPr/>
        </p:nvSpPr>
        <p:spPr>
          <a:xfrm rot="5400000">
            <a:off x="3616194" y="1210119"/>
            <a:ext cx="8214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8401" name="Google Shape;8401;p115"/>
          <p:cNvSpPr txBox="1"/>
          <p:nvPr/>
        </p:nvSpPr>
        <p:spPr>
          <a:xfrm rot="5400000">
            <a:off x="5129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No Pain</a:t>
            </a:r>
            <a:endParaRPr sz="1300"/>
          </a:p>
        </p:txBody>
      </p:sp>
      <p:sp>
        <p:nvSpPr>
          <p:cNvPr id="8402" name="Google Shape;8402;p115"/>
          <p:cNvSpPr txBox="1"/>
          <p:nvPr/>
        </p:nvSpPr>
        <p:spPr>
          <a:xfrm rot="5400000">
            <a:off x="1338194" y="3206244"/>
            <a:ext cx="5700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LowPain</a:t>
            </a:r>
            <a:endParaRPr sz="1300"/>
          </a:p>
        </p:txBody>
      </p:sp>
      <p:sp>
        <p:nvSpPr>
          <p:cNvPr id="8403" name="Google Shape;8403;p115"/>
          <p:cNvSpPr txBox="1"/>
          <p:nvPr/>
        </p:nvSpPr>
        <p:spPr>
          <a:xfrm rot="5400000">
            <a:off x="2093294" y="3206244"/>
            <a:ext cx="8214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8404" name="Google Shape;8404;p115"/>
          <p:cNvSpPr txBox="1"/>
          <p:nvPr/>
        </p:nvSpPr>
        <p:spPr>
          <a:xfrm rot="5400000">
            <a:off x="2918369" y="3206244"/>
            <a:ext cx="821400" cy="52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405" name="Google Shape;8405;p115"/>
          <p:cNvSpPr txBox="1"/>
          <p:nvPr/>
        </p:nvSpPr>
        <p:spPr>
          <a:xfrm rot="5400000">
            <a:off x="3591794" y="3206244"/>
            <a:ext cx="11247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406" name="Google Shape;8406;p115"/>
          <p:cNvSpPr txBox="1"/>
          <p:nvPr/>
        </p:nvSpPr>
        <p:spPr>
          <a:xfrm>
            <a:off x="19331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8407" name="Google Shape;8407;p115"/>
          <p:cNvSpPr txBox="1"/>
          <p:nvPr/>
        </p:nvSpPr>
        <p:spPr>
          <a:xfrm>
            <a:off x="6706800" y="4715450"/>
            <a:ext cx="4875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1" name="Shape 8411"/>
        <p:cNvGrpSpPr/>
        <p:nvPr/>
      </p:nvGrpSpPr>
      <p:grpSpPr>
        <a:xfrm>
          <a:off x="0" y="0"/>
          <a:ext cx="0" cy="0"/>
          <a:chOff x="0" y="0"/>
          <a:chExt cx="0" cy="0"/>
        </a:xfrm>
      </p:grpSpPr>
      <p:pic>
        <p:nvPicPr>
          <p:cNvPr id="8412" name="Google Shape;8412;p116"/>
          <p:cNvPicPr preferRelativeResize="0"/>
          <p:nvPr/>
        </p:nvPicPr>
        <p:blipFill>
          <a:blip r:embed="rId3">
            <a:alphaModFix/>
          </a:blip>
          <a:stretch>
            <a:fillRect/>
          </a:stretch>
        </p:blipFill>
        <p:spPr>
          <a:xfrm>
            <a:off x="1702400" y="203150"/>
            <a:ext cx="3516067" cy="48387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6" name="Shape 8416"/>
        <p:cNvGrpSpPr/>
        <p:nvPr/>
      </p:nvGrpSpPr>
      <p:grpSpPr>
        <a:xfrm>
          <a:off x="0" y="0"/>
          <a:ext cx="0" cy="0"/>
          <a:chOff x="0" y="0"/>
          <a:chExt cx="0" cy="0"/>
        </a:xfrm>
      </p:grpSpPr>
      <p:pic>
        <p:nvPicPr>
          <p:cNvPr id="8417" name="Google Shape;8417;p117"/>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8418" name="Google Shape;8418;p117"/>
          <p:cNvSpPr/>
          <p:nvPr/>
        </p:nvSpPr>
        <p:spPr>
          <a:xfrm>
            <a:off x="1644075" y="14210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17"/>
          <p:cNvSpPr/>
          <p:nvPr/>
        </p:nvSpPr>
        <p:spPr>
          <a:xfrm>
            <a:off x="3198225" y="45219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17"/>
          <p:cNvSpPr/>
          <p:nvPr/>
        </p:nvSpPr>
        <p:spPr>
          <a:xfrm>
            <a:off x="4300950" y="440352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17"/>
          <p:cNvSpPr/>
          <p:nvPr/>
        </p:nvSpPr>
        <p:spPr>
          <a:xfrm>
            <a:off x="4915200" y="2337875"/>
            <a:ext cx="312900" cy="305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17"/>
          <p:cNvSpPr/>
          <p:nvPr/>
        </p:nvSpPr>
        <p:spPr>
          <a:xfrm>
            <a:off x="2885325" y="1509850"/>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23" name="Google Shape;8423;p117"/>
          <p:cNvSpPr/>
          <p:nvPr/>
        </p:nvSpPr>
        <p:spPr>
          <a:xfrm>
            <a:off x="3825200" y="3670875"/>
            <a:ext cx="312900" cy="3051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24" name="Google Shape;8424;p117"/>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8428" name="Shape 8428"/>
        <p:cNvGrpSpPr/>
        <p:nvPr/>
      </p:nvGrpSpPr>
      <p:grpSpPr>
        <a:xfrm>
          <a:off x="0" y="0"/>
          <a:ext cx="0" cy="0"/>
          <a:chOff x="0" y="0"/>
          <a:chExt cx="0" cy="0"/>
        </a:xfrm>
      </p:grpSpPr>
      <p:sp>
        <p:nvSpPr>
          <p:cNvPr id="8429" name="Google Shape;8429;p118"/>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3" name="Shape 8433"/>
        <p:cNvGrpSpPr/>
        <p:nvPr/>
      </p:nvGrpSpPr>
      <p:grpSpPr>
        <a:xfrm>
          <a:off x="0" y="0"/>
          <a:ext cx="0" cy="0"/>
          <a:chOff x="0" y="0"/>
          <a:chExt cx="0" cy="0"/>
        </a:xfrm>
      </p:grpSpPr>
      <p:sp>
        <p:nvSpPr>
          <p:cNvPr id="8434" name="Google Shape;8434;p119"/>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19"/>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19"/>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19"/>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19"/>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19"/>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19"/>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19"/>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19"/>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19"/>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19"/>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19"/>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19"/>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19"/>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19"/>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19"/>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19"/>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19"/>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19"/>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19"/>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19"/>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19"/>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19"/>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19"/>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19"/>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19"/>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19"/>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19"/>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19"/>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19"/>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19"/>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19"/>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19"/>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19"/>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19"/>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19"/>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19"/>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19"/>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19"/>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19"/>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19"/>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19"/>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19"/>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19"/>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19"/>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19"/>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19"/>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19"/>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19"/>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19"/>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19"/>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19"/>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19"/>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19"/>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19"/>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19"/>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19"/>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19"/>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19"/>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3" name="Google Shape;8493;p119"/>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8494" name="Google Shape;8494;p119"/>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8495" name="Google Shape;8495;p119"/>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8496" name="Google Shape;8496;p119"/>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8497" name="Google Shape;8497;p119"/>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8498" name="Google Shape;8498;p119"/>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499" name="Google Shape;8499;p119"/>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500" name="Google Shape;8500;p119"/>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501" name="Google Shape;8501;p119"/>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502" name="Google Shape;8502;p119"/>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503" name="Google Shape;8503;p119"/>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504" name="Google Shape;8504;p119"/>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505" name="Google Shape;8505;p119"/>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506" name="Google Shape;8506;p119"/>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507" name="Google Shape;8507;p119"/>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508" name="Google Shape;8508;p119"/>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8509" name="Google Shape;8509;p119"/>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510" name="Google Shape;8510;p119"/>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8511" name="Google Shape;8511;p119"/>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8512" name="Google Shape;8512;p119"/>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513" name="Google Shape;8513;p119"/>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8514" name="Google Shape;8514;p119"/>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515" name="Google Shape;8515;p119"/>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8516" name="Google Shape;8516;p119"/>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517" name="Google Shape;8517;p119"/>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518" name="Google Shape;8518;p119"/>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19"/>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19"/>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1" name="Google Shape;8521;p119"/>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8522" name="Google Shape;8522;p119"/>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19"/>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19"/>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19"/>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19"/>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19"/>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19"/>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19"/>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19"/>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19"/>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19"/>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19"/>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19"/>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19"/>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19"/>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19"/>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8538" name="Google Shape;8538;p119"/>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8539" name="Google Shape;8539;p119"/>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8540" name="Google Shape;8540;p119"/>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8541" name="Google Shape;8541;p119"/>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8542" name="Google Shape;8542;p119"/>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8543" name="Google Shape;8543;p119"/>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8544" name="Google Shape;8544;p119"/>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8545" name="Google Shape;8545;p119"/>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8546" name="Google Shape;8546;p119"/>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19"/>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19"/>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19"/>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19"/>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19"/>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19"/>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19"/>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7" name="Shape 8557"/>
        <p:cNvGrpSpPr/>
        <p:nvPr/>
      </p:nvGrpSpPr>
      <p:grpSpPr>
        <a:xfrm>
          <a:off x="0" y="0"/>
          <a:ext cx="0" cy="0"/>
          <a:chOff x="0" y="0"/>
          <a:chExt cx="0" cy="0"/>
        </a:xfrm>
      </p:grpSpPr>
      <p:sp>
        <p:nvSpPr>
          <p:cNvPr id="8558" name="Google Shape;8558;p120"/>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559" name="Google Shape;8559;p120"/>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560" name="Google Shape;8560;p120"/>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561" name="Google Shape;8561;p120"/>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562" name="Google Shape;8562;p120"/>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563" name="Google Shape;8563;p120"/>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8564" name="Google Shape;8564;p120"/>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565" name="Google Shape;8565;p120"/>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566" name="Google Shape;8566;p120"/>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567" name="Google Shape;8567;p120"/>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568" name="Google Shape;8568;p120"/>
          <p:cNvCxnSpPr>
            <a:stCxn id="8558" idx="0"/>
            <a:endCxn id="8560"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569" name="Google Shape;8569;p120"/>
          <p:cNvCxnSpPr>
            <a:stCxn id="8560" idx="0"/>
            <a:endCxn id="856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570" name="Google Shape;8570;p120"/>
          <p:cNvCxnSpPr>
            <a:stCxn id="8559" idx="0"/>
            <a:endCxn id="8562"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571" name="Google Shape;8571;p120"/>
          <p:cNvCxnSpPr>
            <a:stCxn id="8560" idx="0"/>
            <a:endCxn id="856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572" name="Google Shape;8572;p120"/>
          <p:cNvCxnSpPr>
            <a:stCxn id="8560" idx="0"/>
            <a:endCxn id="8560"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8573" name="Google Shape;8573;p120"/>
          <p:cNvCxnSpPr>
            <a:stCxn id="8559" idx="2"/>
            <a:endCxn id="8560"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74" name="Google Shape;8574;p120"/>
          <p:cNvCxnSpPr>
            <a:stCxn id="8562" idx="0"/>
            <a:endCxn id="8561"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75" name="Google Shape;8575;p120"/>
          <p:cNvCxnSpPr>
            <a:stCxn id="8561" idx="0"/>
            <a:endCxn id="8565"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76" name="Google Shape;8576;p120"/>
          <p:cNvCxnSpPr>
            <a:stCxn id="8565" idx="0"/>
            <a:endCxn id="8566"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77" name="Google Shape;8577;p120"/>
          <p:cNvCxnSpPr>
            <a:stCxn id="8566" idx="0"/>
            <a:endCxn id="8567"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78" name="Google Shape;8578;p120"/>
          <p:cNvCxnSpPr>
            <a:stCxn id="8567" idx="0"/>
            <a:endCxn id="8563"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79" name="Google Shape;8579;p120"/>
          <p:cNvCxnSpPr>
            <a:stCxn id="8563" idx="0"/>
            <a:endCxn id="8564"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8580" name="Google Shape;8580;p120"/>
          <p:cNvSpPr/>
          <p:nvPr/>
        </p:nvSpPr>
        <p:spPr>
          <a:xfrm rot="5400000">
            <a:off x="71446" y="139470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8581" name="Google Shape;8581;p120"/>
          <p:cNvSpPr/>
          <p:nvPr/>
        </p:nvSpPr>
        <p:spPr>
          <a:xfrm rot="5400000">
            <a:off x="421019"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8582" name="Google Shape;8582;p120"/>
          <p:cNvSpPr/>
          <p:nvPr/>
        </p:nvSpPr>
        <p:spPr>
          <a:xfrm rot="5400000">
            <a:off x="1120165" y="139470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8583" name="Google Shape;8583;p120"/>
          <p:cNvSpPr/>
          <p:nvPr/>
        </p:nvSpPr>
        <p:spPr>
          <a:xfrm rot="5400000">
            <a:off x="770593"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8584" name="Google Shape;8584;p120"/>
          <p:cNvSpPr/>
          <p:nvPr/>
        </p:nvSpPr>
        <p:spPr>
          <a:xfrm rot="5400000">
            <a:off x="1469750" y="139470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8585" name="Google Shape;8585;p120"/>
          <p:cNvSpPr/>
          <p:nvPr/>
        </p:nvSpPr>
        <p:spPr>
          <a:xfrm rot="5400000">
            <a:off x="1828527"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8586" name="Google Shape;8586;p120"/>
          <p:cNvSpPr txBox="1"/>
          <p:nvPr/>
        </p:nvSpPr>
        <p:spPr>
          <a:xfrm rot="1478449">
            <a:off x="2393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587" name="Google Shape;8587;p120"/>
          <p:cNvSpPr/>
          <p:nvPr/>
        </p:nvSpPr>
        <p:spPr>
          <a:xfrm rot="5400000">
            <a:off x="2557421" y="139470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8588" name="Google Shape;8588;p120"/>
          <p:cNvSpPr/>
          <p:nvPr/>
        </p:nvSpPr>
        <p:spPr>
          <a:xfrm rot="5400000">
            <a:off x="2192971" y="139470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8589" name="Google Shape;8589;p120"/>
          <p:cNvCxnSpPr>
            <a:stCxn id="8580" idx="0"/>
            <a:endCxn id="8581" idx="2"/>
          </p:cNvCxnSpPr>
          <p:nvPr/>
        </p:nvCxnSpPr>
        <p:spPr>
          <a:xfrm>
            <a:off x="595546"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90" name="Google Shape;8590;p120"/>
          <p:cNvCxnSpPr>
            <a:stCxn id="8581" idx="0"/>
            <a:endCxn id="8583" idx="2"/>
          </p:cNvCxnSpPr>
          <p:nvPr/>
        </p:nvCxnSpPr>
        <p:spPr>
          <a:xfrm>
            <a:off x="945119"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91" name="Google Shape;8591;p120"/>
          <p:cNvCxnSpPr>
            <a:stCxn id="8583" idx="0"/>
            <a:endCxn id="8583"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592" name="Google Shape;8592;p120"/>
          <p:cNvCxnSpPr>
            <a:stCxn id="8582" idx="0"/>
            <a:endCxn id="8584" idx="2"/>
          </p:cNvCxnSpPr>
          <p:nvPr/>
        </p:nvCxnSpPr>
        <p:spPr>
          <a:xfrm>
            <a:off x="16442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93" name="Google Shape;8593;p120"/>
          <p:cNvCxnSpPr>
            <a:stCxn id="8583" idx="0"/>
            <a:endCxn id="8583"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594" name="Google Shape;8594;p120"/>
          <p:cNvCxnSpPr>
            <a:stCxn id="8583" idx="0"/>
            <a:endCxn id="8583" idx="0"/>
          </p:cNvCxnSpPr>
          <p:nvPr/>
        </p:nvCxnSpPr>
        <p:spPr>
          <a:xfrm>
            <a:off x="1294693" y="1532250"/>
            <a:ext cx="0" cy="0"/>
          </a:xfrm>
          <a:prstGeom prst="straightConnector1">
            <a:avLst/>
          </a:prstGeom>
          <a:noFill/>
          <a:ln cap="flat" cmpd="sng" w="9525">
            <a:solidFill>
              <a:schemeClr val="dk2"/>
            </a:solidFill>
            <a:prstDash val="solid"/>
            <a:round/>
            <a:headEnd len="med" w="med" type="none"/>
            <a:tailEnd len="med" w="med" type="none"/>
          </a:ln>
        </p:spPr>
      </p:cxnSp>
      <p:cxnSp>
        <p:nvCxnSpPr>
          <p:cNvPr id="8595" name="Google Shape;8595;p120"/>
          <p:cNvCxnSpPr>
            <a:stCxn id="8582" idx="2"/>
            <a:endCxn id="8583" idx="0"/>
          </p:cNvCxnSpPr>
          <p:nvPr/>
        </p:nvCxnSpPr>
        <p:spPr>
          <a:xfrm rot="10800000">
            <a:off x="1294765"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96" name="Google Shape;8596;p120"/>
          <p:cNvCxnSpPr>
            <a:stCxn id="8584" idx="0"/>
            <a:endCxn id="8597" idx="2"/>
          </p:cNvCxnSpPr>
          <p:nvPr/>
        </p:nvCxnSpPr>
        <p:spPr>
          <a:xfrm>
            <a:off x="1993850" y="1532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8598" name="Google Shape;8598;p120"/>
          <p:cNvCxnSpPr>
            <a:stCxn id="8585" idx="0"/>
            <a:endCxn id="8588" idx="2"/>
          </p:cNvCxnSpPr>
          <p:nvPr/>
        </p:nvCxnSpPr>
        <p:spPr>
          <a:xfrm>
            <a:off x="2352627" y="1532250"/>
            <a:ext cx="89400" cy="0"/>
          </a:xfrm>
          <a:prstGeom prst="straightConnector1">
            <a:avLst/>
          </a:prstGeom>
          <a:noFill/>
          <a:ln cap="flat" cmpd="sng" w="9525">
            <a:solidFill>
              <a:schemeClr val="dk2"/>
            </a:solidFill>
            <a:prstDash val="solid"/>
            <a:round/>
            <a:headEnd len="med" w="med" type="none"/>
            <a:tailEnd len="med" w="med" type="none"/>
          </a:ln>
        </p:spPr>
      </p:cxnSp>
      <p:cxnSp>
        <p:nvCxnSpPr>
          <p:cNvPr id="8599" name="Google Shape;8599;p120"/>
          <p:cNvCxnSpPr>
            <a:stCxn id="8588" idx="0"/>
            <a:endCxn id="8587" idx="2"/>
          </p:cNvCxnSpPr>
          <p:nvPr/>
        </p:nvCxnSpPr>
        <p:spPr>
          <a:xfrm>
            <a:off x="2717071" y="1532250"/>
            <a:ext cx="89400" cy="0"/>
          </a:xfrm>
          <a:prstGeom prst="straightConnector1">
            <a:avLst/>
          </a:prstGeom>
          <a:noFill/>
          <a:ln cap="flat" cmpd="sng" w="9525">
            <a:solidFill>
              <a:schemeClr val="dk2"/>
            </a:solidFill>
            <a:prstDash val="solid"/>
            <a:round/>
            <a:headEnd len="med" w="med" type="none"/>
            <a:tailEnd len="med" w="med" type="none"/>
          </a:ln>
        </p:spPr>
      </p:cxnSp>
      <p:sp>
        <p:nvSpPr>
          <p:cNvPr id="8600" name="Google Shape;8600;p120"/>
          <p:cNvSpPr txBox="1"/>
          <p:nvPr/>
        </p:nvSpPr>
        <p:spPr>
          <a:xfrm rot="1478449">
            <a:off x="925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601" name="Google Shape;8601;p120"/>
          <p:cNvSpPr txBox="1"/>
          <p:nvPr/>
        </p:nvSpPr>
        <p:spPr>
          <a:xfrm rot="1478449">
            <a:off x="1687175"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8602" name="Google Shape;8602;p120"/>
          <p:cNvSpPr txBox="1"/>
          <p:nvPr/>
        </p:nvSpPr>
        <p:spPr>
          <a:xfrm rot="1478449">
            <a:off x="2026357" y="82245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8603" name="Google Shape;8603;p120"/>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604" name="Google Shape;8604;p120"/>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605" name="Google Shape;8605;p120"/>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8606" name="Google Shape;8606;p120"/>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pic>
        <p:nvPicPr>
          <p:cNvPr id="8607" name="Google Shape;8607;p120"/>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608" name="Google Shape;8608;p120"/>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8609" name="Google Shape;8609;p120"/>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610" name="Google Shape;8610;p120"/>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8611" name="Google Shape;8611;p120"/>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612" name="Google Shape;8612;p120"/>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613" name="Google Shape;8613;p120"/>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8614" name="Google Shape;8614;p120"/>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8615" name="Google Shape;8615;p120"/>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616" name="Google Shape;8616;p120"/>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8617" name="Google Shape;8617;p120"/>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618" name="Google Shape;8618;p120"/>
          <p:cNvCxnSpPr>
            <a:stCxn id="8608" idx="0"/>
            <a:endCxn id="8609"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619" name="Google Shape;8619;p120"/>
          <p:cNvCxnSpPr>
            <a:stCxn id="8609" idx="0"/>
            <a:endCxn id="8611"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620" name="Google Shape;8620;p120"/>
          <p:cNvCxnSpPr>
            <a:stCxn id="8611" idx="0"/>
            <a:endCxn id="861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621" name="Google Shape;8621;p120"/>
          <p:cNvCxnSpPr>
            <a:stCxn id="8610" idx="0"/>
            <a:endCxn id="8613"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8622" name="Google Shape;8622;p120"/>
          <p:cNvCxnSpPr>
            <a:stCxn id="8611" idx="0"/>
            <a:endCxn id="861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623" name="Google Shape;8623;p120"/>
          <p:cNvCxnSpPr>
            <a:stCxn id="8611" idx="0"/>
            <a:endCxn id="8611"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8624" name="Google Shape;8624;p120"/>
          <p:cNvCxnSpPr>
            <a:stCxn id="8610" idx="2"/>
            <a:endCxn id="8611"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625" name="Google Shape;8625;p120"/>
          <p:cNvCxnSpPr>
            <a:stCxn id="8613" idx="0"/>
            <a:endCxn id="8612"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626" name="Google Shape;8626;p120"/>
          <p:cNvCxnSpPr>
            <a:stCxn id="8612" idx="0"/>
            <a:endCxn id="8615"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627" name="Google Shape;8627;p120"/>
          <p:cNvCxnSpPr>
            <a:stCxn id="8615" idx="0"/>
            <a:endCxn id="8616"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628" name="Google Shape;8628;p120"/>
          <p:cNvCxnSpPr>
            <a:stCxn id="8616" idx="0"/>
            <a:endCxn id="8617"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8629" name="Google Shape;8629;p120"/>
          <p:cNvCxnSpPr>
            <a:stCxn id="8617" idx="0"/>
            <a:endCxn id="8614"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8630" name="Google Shape;8630;p120"/>
          <p:cNvCxnSpPr>
            <a:stCxn id="8614" idx="0"/>
            <a:endCxn id="8631"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8632" name="Google Shape;8632;p120"/>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8633" name="Google Shape;8633;p120"/>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8634" name="Google Shape;8634;p120"/>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cxnSp>
        <p:nvCxnSpPr>
          <p:cNvPr id="8635" name="Google Shape;8635;p120"/>
          <p:cNvCxnSpPr>
            <a:endCxn id="8558" idx="2"/>
          </p:cNvCxnSpPr>
          <p:nvPr/>
        </p:nvCxnSpPr>
        <p:spPr>
          <a:xfrm flipH="1" rot="10800000">
            <a:off x="2757775" y="3784100"/>
            <a:ext cx="661800" cy="6000"/>
          </a:xfrm>
          <a:prstGeom prst="straightConnector1">
            <a:avLst/>
          </a:prstGeom>
          <a:noFill/>
          <a:ln cap="flat" cmpd="sng" w="19050">
            <a:solidFill>
              <a:srgbClr val="000000"/>
            </a:solidFill>
            <a:prstDash val="solid"/>
            <a:round/>
            <a:headEnd len="med" w="med" type="none"/>
            <a:tailEnd len="med" w="med" type="triangle"/>
          </a:ln>
        </p:spPr>
      </p:cxnSp>
      <p:sp>
        <p:nvSpPr>
          <p:cNvPr id="8636" name="Google Shape;8636;p120"/>
          <p:cNvSpPr/>
          <p:nvPr/>
        </p:nvSpPr>
        <p:spPr>
          <a:xfrm>
            <a:off x="8018950" y="3587950"/>
            <a:ext cx="803100" cy="52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Feature</a:t>
            </a:r>
            <a:endParaRPr/>
          </a:p>
          <a:p>
            <a:pPr indent="0" lvl="0" marL="0" rtl="0" algn="l">
              <a:spcBef>
                <a:spcPts val="0"/>
              </a:spcBef>
              <a:spcAft>
                <a:spcPts val="0"/>
              </a:spcAft>
              <a:buNone/>
            </a:pPr>
            <a:r>
              <a:rPr lang="en"/>
              <a:t>Vector</a:t>
            </a:r>
            <a:endParaRPr/>
          </a:p>
        </p:txBody>
      </p:sp>
      <p:sp>
        <p:nvSpPr>
          <p:cNvPr id="8637" name="Google Shape;8637;p120"/>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638" name="Google Shape;8638;p120"/>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8639" name="Google Shape;8639;p120"/>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640" name="Google Shape;8640;p120"/>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8641" name="Google Shape;8641;p120"/>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8642" name="Google Shape;8642;p120"/>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8643" name="Google Shape;8643;p120"/>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8644" name="Google Shape;8644;p120"/>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8645" name="Google Shape;8645;p120"/>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8646" name="Google Shape;8646;p120"/>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0" name="Shape 8650"/>
        <p:cNvGrpSpPr/>
        <p:nvPr/>
      </p:nvGrpSpPr>
      <p:grpSpPr>
        <a:xfrm>
          <a:off x="0" y="0"/>
          <a:ext cx="0" cy="0"/>
          <a:chOff x="0" y="0"/>
          <a:chExt cx="0" cy="0"/>
        </a:xfrm>
      </p:grpSpPr>
      <p:sp>
        <p:nvSpPr>
          <p:cNvPr id="8651" name="Google Shape;8651;p121"/>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652" name="Google Shape;8652;p121"/>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53" name="Google Shape;8653;p121"/>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54" name="Google Shape;8654;p121"/>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8655" name="Google Shape;8655;p121"/>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56" name="Google Shape;8656;p121"/>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8657" name="Google Shape;8657;p121"/>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8658" name="Google Shape;8658;p121"/>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59" name="Google Shape;8659;p121"/>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660" name="Google Shape;8660;p121"/>
          <p:cNvCxnSpPr>
            <a:stCxn id="8651" idx="0"/>
            <a:endCxn id="8653"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61" name="Google Shape;8661;p121"/>
          <p:cNvCxnSpPr>
            <a:stCxn id="8651" idx="0"/>
            <a:endCxn id="8652"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8662" name="Google Shape;8662;p121"/>
          <p:cNvCxnSpPr>
            <a:stCxn id="8651" idx="0"/>
            <a:endCxn id="8655"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63" name="Google Shape;8663;p121"/>
          <p:cNvCxnSpPr>
            <a:stCxn id="8651" idx="0"/>
            <a:endCxn id="8657"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64" name="Google Shape;8664;p121"/>
          <p:cNvCxnSpPr>
            <a:stCxn id="8653" idx="0"/>
            <a:endCxn id="8654"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65" name="Google Shape;8665;p121"/>
          <p:cNvCxnSpPr>
            <a:stCxn id="8655" idx="0"/>
            <a:endCxn id="8656"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66" name="Google Shape;8666;p121"/>
          <p:cNvCxnSpPr>
            <a:stCxn id="8657" idx="0"/>
            <a:endCxn id="8658"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67" name="Google Shape;8667;p121"/>
          <p:cNvCxnSpPr>
            <a:stCxn id="8652" idx="0"/>
            <a:endCxn id="8659"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8668" name="Google Shape;8668;p121"/>
          <p:cNvCxnSpPr>
            <a:stCxn id="8654" idx="0"/>
            <a:endCxn id="8659"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8669" name="Google Shape;8669;p121"/>
          <p:cNvCxnSpPr>
            <a:stCxn id="8656" idx="0"/>
            <a:endCxn id="8659"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8670" name="Google Shape;8670;p121"/>
          <p:cNvCxnSpPr>
            <a:stCxn id="8658" idx="0"/>
            <a:endCxn id="8659"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graphicFrame>
        <p:nvGraphicFramePr>
          <p:cNvPr id="350" name="Google Shape;350;p23"/>
          <p:cNvGraphicFramePr/>
          <p:nvPr/>
        </p:nvGraphicFramePr>
        <p:xfrm>
          <a:off x="952500" y="1619250"/>
          <a:ext cx="3000000" cy="3000000"/>
        </p:xfrm>
        <a:graphic>
          <a:graphicData uri="http://schemas.openxmlformats.org/drawingml/2006/table">
            <a:tbl>
              <a:tblPr>
                <a:noFill/>
                <a:tableStyleId>{7B0DFD8B-3FFE-4A12-A443-7CA36902182A}</a:tableStyleId>
              </a:tblPr>
              <a:tblGrid>
                <a:gridCol w="3619500"/>
                <a:gridCol w="3619500"/>
              </a:tblGrid>
              <a:tr h="381000">
                <a:tc>
                  <a:txBody>
                    <a:bodyPr/>
                    <a:lstStyle/>
                    <a:p>
                      <a:pPr indent="0" lvl="0" marL="0" rtl="0" algn="ctr">
                        <a:spcBef>
                          <a:spcPts val="0"/>
                        </a:spcBef>
                        <a:spcAft>
                          <a:spcPts val="0"/>
                        </a:spcAft>
                        <a:buNone/>
                      </a:pPr>
                      <a:r>
                        <a:rPr lang="en"/>
                        <a:t>Pain </a:t>
                      </a:r>
                      <a:r>
                        <a:rPr lang="en"/>
                        <a:t>Levels</a:t>
                      </a:r>
                      <a:endParaRPr/>
                    </a:p>
                  </a:txBody>
                  <a:tcPr marT="91425" marB="91425" marR="91425" marL="91425"/>
                </a:tc>
                <a:tc>
                  <a:txBody>
                    <a:bodyPr/>
                    <a:lstStyle/>
                    <a:p>
                      <a:pPr indent="0" lvl="0" marL="0" rtl="0" algn="ctr">
                        <a:spcBef>
                          <a:spcPts val="0"/>
                        </a:spcBef>
                        <a:spcAft>
                          <a:spcPts val="0"/>
                        </a:spcAft>
                        <a:buNone/>
                      </a:pPr>
                      <a:r>
                        <a:rPr lang="en"/>
                        <a:t>Trials</a:t>
                      </a:r>
                      <a:endParaRPr/>
                    </a:p>
                  </a:txBody>
                  <a:tcPr marT="91425" marB="91425" marR="91425" marL="91425"/>
                </a:tc>
              </a:tr>
              <a:tr h="381000">
                <a:tc>
                  <a:txBody>
                    <a:bodyPr/>
                    <a:lstStyle/>
                    <a:p>
                      <a:pPr indent="0" lvl="0" marL="0" rtl="0" algn="ctr">
                        <a:spcBef>
                          <a:spcPts val="0"/>
                        </a:spcBef>
                        <a:spcAft>
                          <a:spcPts val="0"/>
                        </a:spcAft>
                        <a:buNone/>
                      </a:pPr>
                      <a:r>
                        <a:rPr lang="en"/>
                        <a:t>Level-1</a:t>
                      </a:r>
                      <a:endParaRPr/>
                    </a:p>
                  </a:txBody>
                  <a:tcPr marT="91425" marB="91425" marR="91425" marL="91425"/>
                </a:tc>
                <a:tc>
                  <a:txBody>
                    <a:bodyPr/>
                    <a:lstStyle/>
                    <a:p>
                      <a:pPr indent="0" lvl="0" marL="0" rtl="0" algn="ctr">
                        <a:spcBef>
                          <a:spcPts val="0"/>
                        </a:spcBef>
                        <a:spcAft>
                          <a:spcPts val="0"/>
                        </a:spcAft>
                        <a:buNone/>
                      </a:pPr>
                      <a:r>
                        <a:rPr lang="en"/>
                        <a:t>500</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Level-2</a:t>
                      </a:r>
                      <a:endParaRPr/>
                    </a:p>
                  </a:txBody>
                  <a:tcPr marT="91425" marB="91425" marR="91425" marL="91425"/>
                </a:tc>
                <a:tc>
                  <a:txBody>
                    <a:bodyPr/>
                    <a:lstStyle/>
                    <a:p>
                      <a:pPr indent="0" lvl="0" marL="0" rtl="0" algn="ctr">
                        <a:spcBef>
                          <a:spcPts val="0"/>
                        </a:spcBef>
                        <a:spcAft>
                          <a:spcPts val="0"/>
                        </a:spcAft>
                        <a:buNone/>
                      </a:pPr>
                      <a:r>
                        <a:rPr lang="en"/>
                        <a:t>400</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Level-3</a:t>
                      </a:r>
                      <a:endParaRPr/>
                    </a:p>
                  </a:txBody>
                  <a:tcPr marT="91425" marB="91425" marR="91425" marL="91425"/>
                </a:tc>
                <a:tc>
                  <a:txBody>
                    <a:bodyPr/>
                    <a:lstStyle/>
                    <a:p>
                      <a:pPr indent="0" lvl="0" marL="0" rtl="0" algn="ctr">
                        <a:spcBef>
                          <a:spcPts val="0"/>
                        </a:spcBef>
                        <a:spcAft>
                          <a:spcPts val="0"/>
                        </a:spcAft>
                        <a:buNone/>
                      </a:pPr>
                      <a:r>
                        <a:rPr lang="en"/>
                        <a:t>200</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
                          <a:solidFill>
                            <a:schemeClr val="dk1"/>
                          </a:solidFill>
                        </a:rPr>
                        <a:t>Level-3</a:t>
                      </a:r>
                      <a:endParaRPr/>
                    </a:p>
                  </a:txBody>
                  <a:tcPr marT="91425" marB="91425" marR="91425" marL="91425"/>
                </a:tc>
                <a:tc>
                  <a:txBody>
                    <a:bodyPr/>
                    <a:lstStyle/>
                    <a:p>
                      <a:pPr indent="0" lvl="0" marL="0" rtl="0" algn="ctr">
                        <a:spcBef>
                          <a:spcPts val="0"/>
                        </a:spcBef>
                        <a:spcAft>
                          <a:spcPts val="0"/>
                        </a:spcAft>
                        <a:buNone/>
                      </a:pPr>
                      <a:r>
                        <a:rPr lang="en"/>
                        <a:t>100</a:t>
                      </a:r>
                      <a:endParaRPr/>
                    </a:p>
                  </a:txBody>
                  <a:tcPr marT="91425" marB="91425" marR="91425" marL="91425"/>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4" name="Shape 8674"/>
        <p:cNvGrpSpPr/>
        <p:nvPr/>
      </p:nvGrpSpPr>
      <p:grpSpPr>
        <a:xfrm>
          <a:off x="0" y="0"/>
          <a:ext cx="0" cy="0"/>
          <a:chOff x="0" y="0"/>
          <a:chExt cx="0" cy="0"/>
        </a:xfrm>
      </p:grpSpPr>
      <p:sp>
        <p:nvSpPr>
          <p:cNvPr id="8675" name="Google Shape;8675;p122"/>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676" name="Google Shape;8676;p122"/>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77" name="Google Shape;8677;p122"/>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78" name="Google Shape;8678;p122"/>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8679" name="Google Shape;8679;p122"/>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80" name="Google Shape;8680;p122"/>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8681" name="Google Shape;8681;p122"/>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8682" name="Google Shape;8682;p122"/>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8683" name="Google Shape;8683;p122"/>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684" name="Google Shape;8684;p122"/>
          <p:cNvCxnSpPr>
            <a:stCxn id="8675" idx="0"/>
            <a:endCxn id="8677"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85" name="Google Shape;8685;p122"/>
          <p:cNvCxnSpPr>
            <a:stCxn id="8675" idx="0"/>
            <a:endCxn id="8676"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8686" name="Google Shape;8686;p122"/>
          <p:cNvCxnSpPr>
            <a:stCxn id="8675" idx="0"/>
            <a:endCxn id="8679"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87" name="Google Shape;8687;p122"/>
          <p:cNvCxnSpPr>
            <a:stCxn id="8675" idx="0"/>
            <a:endCxn id="8681"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688" name="Google Shape;8688;p122"/>
          <p:cNvCxnSpPr>
            <a:stCxn id="8677" idx="0"/>
            <a:endCxn id="8678"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89" name="Google Shape;8689;p122"/>
          <p:cNvCxnSpPr>
            <a:stCxn id="8679" idx="0"/>
            <a:endCxn id="8680"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90" name="Google Shape;8690;p122"/>
          <p:cNvCxnSpPr>
            <a:stCxn id="8681" idx="0"/>
            <a:endCxn id="8682"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691" name="Google Shape;8691;p122"/>
          <p:cNvCxnSpPr>
            <a:stCxn id="8676" idx="0"/>
            <a:endCxn id="8683"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8692" name="Google Shape;8692;p122"/>
          <p:cNvCxnSpPr>
            <a:stCxn id="8678" idx="0"/>
            <a:endCxn id="8683"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8693" name="Google Shape;8693;p122"/>
          <p:cNvCxnSpPr>
            <a:stCxn id="8680" idx="0"/>
            <a:endCxn id="8683"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8694" name="Google Shape;8694;p122"/>
          <p:cNvCxnSpPr>
            <a:stCxn id="8682" idx="0"/>
            <a:endCxn id="8683"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8" name="Shape 8698"/>
        <p:cNvGrpSpPr/>
        <p:nvPr/>
      </p:nvGrpSpPr>
      <p:grpSpPr>
        <a:xfrm>
          <a:off x="0" y="0"/>
          <a:ext cx="0" cy="0"/>
          <a:chOff x="0" y="0"/>
          <a:chExt cx="0" cy="0"/>
        </a:xfrm>
      </p:grpSpPr>
      <p:sp>
        <p:nvSpPr>
          <p:cNvPr id="8699" name="Google Shape;8699;p123"/>
          <p:cNvSpPr/>
          <p:nvPr/>
        </p:nvSpPr>
        <p:spPr>
          <a:xfrm rot="5400000">
            <a:off x="6424525" y="756338"/>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8700" name="Google Shape;8700;p123"/>
          <p:cNvSpPr/>
          <p:nvPr/>
        </p:nvSpPr>
        <p:spPr>
          <a:xfrm rot="5400000">
            <a:off x="5982775" y="756338"/>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cxnSp>
        <p:nvCxnSpPr>
          <p:cNvPr id="8701" name="Google Shape;8701;p123"/>
          <p:cNvCxnSpPr>
            <a:stCxn id="8702" idx="0"/>
            <a:endCxn id="8700" idx="2"/>
          </p:cNvCxnSpPr>
          <p:nvPr/>
        </p:nvCxnSpPr>
        <p:spPr>
          <a:xfrm>
            <a:off x="6203575" y="893888"/>
            <a:ext cx="166800" cy="0"/>
          </a:xfrm>
          <a:prstGeom prst="straightConnector1">
            <a:avLst/>
          </a:prstGeom>
          <a:noFill/>
          <a:ln cap="flat" cmpd="sng" w="9525">
            <a:solidFill>
              <a:schemeClr val="dk2"/>
            </a:solidFill>
            <a:prstDash val="solid"/>
            <a:round/>
            <a:headEnd len="med" w="med" type="triangle"/>
            <a:tailEnd len="med" w="med" type="none"/>
          </a:ln>
        </p:spPr>
      </p:cxnSp>
      <p:cxnSp>
        <p:nvCxnSpPr>
          <p:cNvPr id="8703" name="Google Shape;8703;p123"/>
          <p:cNvCxnSpPr>
            <a:stCxn id="8700" idx="0"/>
            <a:endCxn id="8699" idx="2"/>
          </p:cNvCxnSpPr>
          <p:nvPr/>
        </p:nvCxnSpPr>
        <p:spPr>
          <a:xfrm>
            <a:off x="6645325" y="893888"/>
            <a:ext cx="166800" cy="0"/>
          </a:xfrm>
          <a:prstGeom prst="straightConnector1">
            <a:avLst/>
          </a:prstGeom>
          <a:noFill/>
          <a:ln cap="flat" cmpd="sng" w="9525">
            <a:solidFill>
              <a:schemeClr val="dk2"/>
            </a:solidFill>
            <a:prstDash val="solid"/>
            <a:round/>
            <a:headEnd len="med" w="med" type="triangle"/>
            <a:tailEnd len="med" w="med" type="none"/>
          </a:ln>
        </p:spPr>
      </p:cxnSp>
      <p:sp>
        <p:nvSpPr>
          <p:cNvPr id="8702" name="Google Shape;8702;p123"/>
          <p:cNvSpPr/>
          <p:nvPr/>
        </p:nvSpPr>
        <p:spPr>
          <a:xfrm rot="5400000">
            <a:off x="5541025" y="756338"/>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sp>
        <p:nvSpPr>
          <p:cNvPr id="8704" name="Google Shape;8704;p123"/>
          <p:cNvSpPr/>
          <p:nvPr/>
        </p:nvSpPr>
        <p:spPr>
          <a:xfrm rot="5400000">
            <a:off x="5099275" y="756337"/>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1</a:t>
            </a:r>
            <a:endParaRPr sz="1100"/>
          </a:p>
        </p:txBody>
      </p:sp>
      <p:sp>
        <p:nvSpPr>
          <p:cNvPr id="8705" name="Google Shape;8705;p123"/>
          <p:cNvSpPr/>
          <p:nvPr/>
        </p:nvSpPr>
        <p:spPr>
          <a:xfrm rot="5400000">
            <a:off x="4490875" y="756337"/>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8706" name="Google Shape;8706;p123"/>
          <p:cNvSpPr/>
          <p:nvPr/>
        </p:nvSpPr>
        <p:spPr>
          <a:xfrm rot="5400000">
            <a:off x="2665675" y="756338"/>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a:t>
            </a:r>
            <a:r>
              <a:rPr lang="en" sz="1100"/>
              <a:t>onv</a:t>
            </a:r>
            <a:endParaRPr sz="1100"/>
          </a:p>
        </p:txBody>
      </p:sp>
      <p:sp>
        <p:nvSpPr>
          <p:cNvPr id="8707" name="Google Shape;8707;p123"/>
          <p:cNvSpPr/>
          <p:nvPr/>
        </p:nvSpPr>
        <p:spPr>
          <a:xfrm rot="5400000">
            <a:off x="2223925" y="756338"/>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conv</a:t>
            </a:r>
            <a:endParaRPr sz="1100"/>
          </a:p>
        </p:txBody>
      </p:sp>
      <p:sp>
        <p:nvSpPr>
          <p:cNvPr id="8708" name="Google Shape;8708;p123"/>
          <p:cNvSpPr/>
          <p:nvPr/>
        </p:nvSpPr>
        <p:spPr>
          <a:xfrm rot="5400000">
            <a:off x="1782175" y="756338"/>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8709" name="Google Shape;8709;p123"/>
          <p:cNvSpPr/>
          <p:nvPr/>
        </p:nvSpPr>
        <p:spPr>
          <a:xfrm rot="5400000">
            <a:off x="1340425" y="756338"/>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8710" name="Google Shape;8710;p123"/>
          <p:cNvSpPr/>
          <p:nvPr/>
        </p:nvSpPr>
        <p:spPr>
          <a:xfrm rot="5400000">
            <a:off x="898675" y="756338"/>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Out</a:t>
            </a:r>
            <a:r>
              <a:rPr lang="en" sz="1100"/>
              <a:t>put</a:t>
            </a:r>
            <a:endParaRPr sz="1100"/>
          </a:p>
        </p:txBody>
      </p:sp>
      <p:cxnSp>
        <p:nvCxnSpPr>
          <p:cNvPr id="8711" name="Google Shape;8711;p123"/>
          <p:cNvCxnSpPr>
            <a:stCxn id="8702" idx="2"/>
            <a:endCxn id="8704" idx="0"/>
          </p:cNvCxnSpPr>
          <p:nvPr/>
        </p:nvCxnSpPr>
        <p:spPr>
          <a:xfrm rot="10800000">
            <a:off x="5761975" y="893888"/>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8712" name="Google Shape;8712;p123"/>
          <p:cNvCxnSpPr>
            <a:stCxn id="8704" idx="2"/>
            <a:endCxn id="8705" idx="0"/>
          </p:cNvCxnSpPr>
          <p:nvPr/>
        </p:nvCxnSpPr>
        <p:spPr>
          <a:xfrm rot="10800000">
            <a:off x="5153425" y="893887"/>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8713" name="Google Shape;8713;p123"/>
          <p:cNvCxnSpPr>
            <a:stCxn id="8714" idx="2"/>
            <a:endCxn id="8706" idx="0"/>
          </p:cNvCxnSpPr>
          <p:nvPr/>
        </p:nvCxnSpPr>
        <p:spPr>
          <a:xfrm rot="10800000">
            <a:off x="3328225" y="893887"/>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8715" name="Google Shape;8715;p123"/>
          <p:cNvCxnSpPr>
            <a:stCxn id="8706" idx="2"/>
            <a:endCxn id="8707" idx="0"/>
          </p:cNvCxnSpPr>
          <p:nvPr/>
        </p:nvCxnSpPr>
        <p:spPr>
          <a:xfrm rot="10800000">
            <a:off x="2886625" y="893888"/>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8716" name="Google Shape;8716;p123"/>
          <p:cNvCxnSpPr>
            <a:stCxn id="8707" idx="2"/>
            <a:endCxn id="8708" idx="0"/>
          </p:cNvCxnSpPr>
          <p:nvPr/>
        </p:nvCxnSpPr>
        <p:spPr>
          <a:xfrm rot="10800000">
            <a:off x="2444875" y="893888"/>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8717" name="Google Shape;8717;p123"/>
          <p:cNvCxnSpPr>
            <a:stCxn id="8708" idx="2"/>
            <a:endCxn id="8709" idx="0"/>
          </p:cNvCxnSpPr>
          <p:nvPr/>
        </p:nvCxnSpPr>
        <p:spPr>
          <a:xfrm rot="10800000">
            <a:off x="2003125" y="893888"/>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8718" name="Google Shape;8718;p123"/>
          <p:cNvCxnSpPr>
            <a:stCxn id="8709" idx="2"/>
            <a:endCxn id="8710" idx="0"/>
          </p:cNvCxnSpPr>
          <p:nvPr/>
        </p:nvCxnSpPr>
        <p:spPr>
          <a:xfrm rot="10800000">
            <a:off x="1561375" y="893888"/>
            <a:ext cx="166500" cy="0"/>
          </a:xfrm>
          <a:prstGeom prst="straightConnector1">
            <a:avLst/>
          </a:prstGeom>
          <a:noFill/>
          <a:ln cap="flat" cmpd="sng" w="9525">
            <a:solidFill>
              <a:schemeClr val="dk2"/>
            </a:solidFill>
            <a:prstDash val="solid"/>
            <a:round/>
            <a:headEnd len="med" w="med" type="none"/>
            <a:tailEnd len="med" w="med" type="triangle"/>
          </a:ln>
        </p:spPr>
      </p:cxnSp>
      <p:sp>
        <p:nvSpPr>
          <p:cNvPr id="8719" name="Google Shape;8719;p123"/>
          <p:cNvSpPr/>
          <p:nvPr/>
        </p:nvSpPr>
        <p:spPr>
          <a:xfrm rot="5400000">
            <a:off x="3882475" y="756337"/>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8714" name="Google Shape;8714;p123"/>
          <p:cNvSpPr/>
          <p:nvPr/>
        </p:nvSpPr>
        <p:spPr>
          <a:xfrm rot="5400000">
            <a:off x="3274075" y="756337"/>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cxnSp>
        <p:nvCxnSpPr>
          <p:cNvPr id="8720" name="Google Shape;8720;p123"/>
          <p:cNvCxnSpPr>
            <a:stCxn id="8705" idx="2"/>
            <a:endCxn id="8719" idx="0"/>
          </p:cNvCxnSpPr>
          <p:nvPr/>
        </p:nvCxnSpPr>
        <p:spPr>
          <a:xfrm rot="10800000">
            <a:off x="4545025" y="893887"/>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8721" name="Google Shape;8721;p123"/>
          <p:cNvCxnSpPr>
            <a:stCxn id="8719" idx="2"/>
            <a:endCxn id="8714" idx="0"/>
          </p:cNvCxnSpPr>
          <p:nvPr/>
        </p:nvCxnSpPr>
        <p:spPr>
          <a:xfrm rot="10800000">
            <a:off x="3936625" y="893887"/>
            <a:ext cx="333300" cy="0"/>
          </a:xfrm>
          <a:prstGeom prst="straightConnector1">
            <a:avLst/>
          </a:prstGeom>
          <a:noFill/>
          <a:ln cap="flat" cmpd="sng" w="9525">
            <a:solidFill>
              <a:schemeClr val="dk2"/>
            </a:solidFill>
            <a:prstDash val="solid"/>
            <a:round/>
            <a:headEnd len="med" w="med" type="none"/>
            <a:tailEnd len="med" w="med" type="triangle"/>
          </a:ln>
        </p:spPr>
      </p:cxnSp>
      <p:sp>
        <p:nvSpPr>
          <p:cNvPr id="8722" name="Google Shape;8722;p123"/>
          <p:cNvSpPr/>
          <p:nvPr/>
        </p:nvSpPr>
        <p:spPr>
          <a:xfrm>
            <a:off x="4142625" y="93061"/>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8723" name="Google Shape;8723;p123"/>
          <p:cNvSpPr/>
          <p:nvPr/>
        </p:nvSpPr>
        <p:spPr>
          <a:xfrm>
            <a:off x="4769900" y="93061"/>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8724" name="Google Shape;8724;p123"/>
          <p:cNvSpPr/>
          <p:nvPr/>
        </p:nvSpPr>
        <p:spPr>
          <a:xfrm>
            <a:off x="3498875" y="93061"/>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8725" name="Google Shape;8725;p123"/>
          <p:cNvSpPr/>
          <p:nvPr/>
        </p:nvSpPr>
        <p:spPr>
          <a:xfrm rot="5400000">
            <a:off x="898675" y="2376188"/>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9" name="Shape 8729"/>
        <p:cNvGrpSpPr/>
        <p:nvPr/>
      </p:nvGrpSpPr>
      <p:grpSpPr>
        <a:xfrm>
          <a:off x="0" y="0"/>
          <a:ext cx="0" cy="0"/>
          <a:chOff x="0" y="0"/>
          <a:chExt cx="0" cy="0"/>
        </a:xfrm>
      </p:grpSpPr>
      <p:sp>
        <p:nvSpPr>
          <p:cNvPr id="8730" name="Google Shape;8730;p124"/>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731" name="Google Shape;8731;p124"/>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8732" name="Google Shape;8732;p124"/>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8733" name="Google Shape;8733;p124"/>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8734" name="Google Shape;8734;p124"/>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8735" name="Google Shape;8735;p124"/>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736" name="Google Shape;8736;p124"/>
          <p:cNvCxnSpPr>
            <a:stCxn id="8735" idx="0"/>
            <a:endCxn id="8737"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8738" name="Google Shape;8738;p124"/>
          <p:cNvCxnSpPr>
            <a:stCxn id="8735" idx="0"/>
            <a:endCxn id="8734"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8739" name="Google Shape;8739;p124"/>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8737" name="Google Shape;8737;p124"/>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8740" name="Google Shape;8740;p124"/>
          <p:cNvCxnSpPr>
            <a:stCxn id="8731" idx="2"/>
            <a:endCxn id="8739"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8741" name="Google Shape;8741;p124"/>
          <p:cNvCxnSpPr>
            <a:stCxn id="8739" idx="2"/>
            <a:endCxn id="8737"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8742" name="Google Shape;8742;p124"/>
          <p:cNvCxnSpPr>
            <a:stCxn id="8733" idx="2"/>
            <a:endCxn id="8732"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8743" name="Google Shape;8743;p124"/>
          <p:cNvCxnSpPr>
            <a:stCxn id="8732" idx="2"/>
            <a:endCxn id="8735"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8744" name="Google Shape;8744;p124"/>
          <p:cNvCxnSpPr>
            <a:stCxn id="8730" idx="2"/>
            <a:endCxn id="8731"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8745" name="Google Shape;8745;p124"/>
          <p:cNvCxnSpPr>
            <a:stCxn id="8730" idx="2"/>
            <a:endCxn id="8733"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8746" name="Google Shape;8746;p124"/>
          <p:cNvCxnSpPr>
            <a:stCxn id="8730" idx="2"/>
            <a:endCxn id="8734"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0" name="Shape 8750"/>
        <p:cNvGrpSpPr/>
        <p:nvPr/>
      </p:nvGrpSpPr>
      <p:grpSpPr>
        <a:xfrm>
          <a:off x="0" y="0"/>
          <a:ext cx="0" cy="0"/>
          <a:chOff x="0" y="0"/>
          <a:chExt cx="0" cy="0"/>
        </a:xfrm>
      </p:grpSpPr>
      <p:sp>
        <p:nvSpPr>
          <p:cNvPr id="8751" name="Google Shape;8751;p125"/>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8752" name="Google Shape;8752;p125"/>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753" name="Google Shape;8753;p125"/>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754" name="Google Shape;8754;p125"/>
          <p:cNvCxnSpPr>
            <a:stCxn id="8751" idx="0"/>
            <a:endCxn id="8752"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55" name="Google Shape;8755;p125"/>
          <p:cNvCxnSpPr>
            <a:stCxn id="8753" idx="0"/>
            <a:endCxn id="8753"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56" name="Google Shape;8756;p125"/>
          <p:cNvCxnSpPr>
            <a:stCxn id="8753" idx="0"/>
            <a:endCxn id="8753"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57" name="Google Shape;8757;p125"/>
          <p:cNvCxnSpPr>
            <a:stCxn id="8753" idx="0"/>
            <a:endCxn id="8753"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8758" name="Google Shape;8758;p125"/>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759" name="Google Shape;8759;p125"/>
          <p:cNvCxnSpPr>
            <a:stCxn id="8758" idx="0"/>
            <a:endCxn id="8758"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60" name="Google Shape;8760;p125"/>
          <p:cNvCxnSpPr>
            <a:stCxn id="8758" idx="0"/>
            <a:endCxn id="8758"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61" name="Google Shape;8761;p125"/>
          <p:cNvCxnSpPr>
            <a:stCxn id="8758" idx="0"/>
            <a:endCxn id="8758"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8762" name="Google Shape;8762;p125"/>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763" name="Google Shape;8763;p125"/>
          <p:cNvCxnSpPr>
            <a:stCxn id="8762" idx="0"/>
            <a:endCxn id="8762"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64" name="Google Shape;8764;p125"/>
          <p:cNvCxnSpPr>
            <a:stCxn id="8762" idx="0"/>
            <a:endCxn id="8762"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65" name="Google Shape;8765;p125"/>
          <p:cNvCxnSpPr>
            <a:stCxn id="8762" idx="0"/>
            <a:endCxn id="8762"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8766" name="Google Shape;8766;p125"/>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67" name="Google Shape;8767;p125"/>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68" name="Google Shape;8768;p125"/>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769" name="Google Shape;8769;p125"/>
          <p:cNvCxnSpPr>
            <a:stCxn id="8768" idx="0"/>
            <a:endCxn id="8768"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70" name="Google Shape;8770;p125"/>
          <p:cNvCxnSpPr>
            <a:stCxn id="8768" idx="0"/>
            <a:endCxn id="8768"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71" name="Google Shape;8771;p125"/>
          <p:cNvCxnSpPr>
            <a:stCxn id="8768" idx="0"/>
            <a:endCxn id="8768"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72" name="Google Shape;8772;p125"/>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73" name="Google Shape;8773;p125"/>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74" name="Google Shape;8774;p125"/>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75" name="Google Shape;8775;p125"/>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76" name="Google Shape;8776;p125"/>
          <p:cNvCxnSpPr>
            <a:stCxn id="8777" idx="0"/>
            <a:endCxn id="8758"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78" name="Google Shape;8778;p125"/>
          <p:cNvCxnSpPr>
            <a:stCxn id="8758" idx="0"/>
            <a:endCxn id="8766"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79" name="Google Shape;8779;p125"/>
          <p:cNvCxnSpPr>
            <a:stCxn id="8766" idx="0"/>
            <a:endCxn id="8767"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80" name="Google Shape;8780;p125"/>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81" name="Google Shape;8781;p125"/>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82" name="Google Shape;8782;p125"/>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83" name="Google Shape;8783;p125"/>
          <p:cNvCxnSpPr>
            <a:stCxn id="8753" idx="2"/>
            <a:endCxn id="8784"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85" name="Google Shape;8785;p125"/>
          <p:cNvCxnSpPr>
            <a:stCxn id="8784" idx="2"/>
            <a:endCxn id="8752"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8786" name="Google Shape;8786;p125"/>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787" name="Google Shape;8787;p125"/>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8788" name="Google Shape;8788;p125"/>
          <p:cNvCxnSpPr>
            <a:stCxn id="8787" idx="0"/>
            <a:endCxn id="8787"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89" name="Google Shape;8789;p125"/>
          <p:cNvCxnSpPr>
            <a:stCxn id="8787" idx="0"/>
            <a:endCxn id="8787"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90" name="Google Shape;8790;p125"/>
          <p:cNvCxnSpPr>
            <a:stCxn id="8787" idx="0"/>
            <a:endCxn id="8787"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8791" name="Google Shape;8791;p125"/>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8792" name="Google Shape;8792;p125"/>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8793" name="Google Shape;8793;p125"/>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8794" name="Google Shape;8794;p125"/>
          <p:cNvCxnSpPr>
            <a:stCxn id="8787"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8795" name="Google Shape;8795;p125"/>
          <p:cNvCxnSpPr>
            <a:endCxn id="8786"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8796" name="Google Shape;8796;p125"/>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797" name="Google Shape;8797;p125"/>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98" name="Google Shape;8798;p125"/>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799" name="Google Shape;8799;p125"/>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800" name="Google Shape;8800;p125"/>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801" name="Google Shape;8801;p125"/>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8802" name="Google Shape;8802;p125"/>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8803" name="Google Shape;8803;p125"/>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8804" name="Google Shape;8804;p125"/>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8805" name="Google Shape;8805;p125"/>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8806" name="Google Shape;8806;p125"/>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8807" name="Google Shape;8807;p125"/>
          <p:cNvCxnSpPr>
            <a:stCxn id="8808" idx="0"/>
            <a:endCxn id="8805"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8809" name="Google Shape;8809;p125"/>
          <p:cNvCxnSpPr>
            <a:stCxn id="8805" idx="0"/>
            <a:endCxn id="8806"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8810" name="Google Shape;8810;p125"/>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8811" name="Google Shape;8811;p125"/>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812" name="Google Shape;8812;p125"/>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8813" name="Google Shape;8813;p125"/>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8814" name="Google Shape;8814;p125"/>
          <p:cNvCxnSpPr>
            <a:stCxn id="8812" idx="0"/>
            <a:endCxn id="8813"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8815" name="Google Shape;8815;p125"/>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8816" name="Google Shape;8816;p125"/>
          <p:cNvCxnSpPr>
            <a:stCxn id="8798" idx="3"/>
            <a:endCxn id="8810"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8817" name="Google Shape;8817;p125"/>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8818" name="Google Shape;8818;p125"/>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819" name="Google Shape;8819;p125"/>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8820" name="Google Shape;8820;p125"/>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8821" name="Google Shape;8821;p125"/>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8822" name="Google Shape;8822;p125"/>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823" name="Google Shape;8823;p125"/>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8824" name="Google Shape;8824;p125"/>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8825" name="Google Shape;8825;p125"/>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8826" name="Google Shape;8826;p125"/>
          <p:cNvCxnSpPr>
            <a:stCxn id="8801" idx="1"/>
            <a:endCxn id="8821"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8827" name="Google Shape;8827;p125"/>
          <p:cNvCxnSpPr>
            <a:stCxn id="8786" idx="2"/>
            <a:endCxn id="8753"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8828" name="Google Shape;8828;p125"/>
          <p:cNvCxnSpPr>
            <a:stCxn id="8796" idx="2"/>
            <a:endCxn id="8787"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8829" name="Google Shape;8829;p125"/>
          <p:cNvCxnSpPr>
            <a:stCxn id="8767" idx="0"/>
            <a:endCxn id="8762"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830" name="Google Shape;8830;p125"/>
          <p:cNvCxnSpPr>
            <a:stCxn id="8762" idx="0"/>
            <a:endCxn id="8797"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8831" name="Google Shape;8831;p125"/>
          <p:cNvCxnSpPr>
            <a:stCxn id="8797" idx="0"/>
            <a:endCxn id="8798"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832" name="Google Shape;8832;p125"/>
          <p:cNvCxnSpPr>
            <a:stCxn id="8798" idx="0"/>
            <a:endCxn id="8799"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833" name="Google Shape;8833;p125"/>
          <p:cNvCxnSpPr>
            <a:stCxn id="8799" idx="0"/>
            <a:endCxn id="8800"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834" name="Google Shape;8834;p125"/>
          <p:cNvCxnSpPr>
            <a:stCxn id="8800" idx="0"/>
            <a:endCxn id="8801"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8835" name="Google Shape;8835;p125"/>
          <p:cNvCxnSpPr>
            <a:stCxn id="8806" idx="0"/>
            <a:endCxn id="8817"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8836" name="Google Shape;8836;p125"/>
          <p:cNvCxnSpPr>
            <a:stCxn id="8821" idx="0"/>
            <a:endCxn id="8822"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8837" name="Google Shape;8837;p125"/>
          <p:cNvCxnSpPr>
            <a:stCxn id="8822" idx="0"/>
            <a:endCxn id="8823"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8838" name="Google Shape;8838;p125"/>
          <p:cNvCxnSpPr>
            <a:stCxn id="8823" idx="0"/>
            <a:endCxn id="8824"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8839" name="Google Shape;8839;p125"/>
          <p:cNvCxnSpPr>
            <a:stCxn id="8824" idx="0"/>
            <a:endCxn id="8825"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8840" name="Google Shape;8840;p125"/>
          <p:cNvCxnSpPr>
            <a:stCxn id="8817" idx="0"/>
            <a:endCxn id="8818"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8841" name="Google Shape;8841;p125"/>
          <p:cNvCxnSpPr>
            <a:stCxn id="8818" idx="0"/>
            <a:endCxn id="8819"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8842" name="Google Shape;8842;p125"/>
          <p:cNvCxnSpPr>
            <a:stCxn id="8819" idx="0"/>
            <a:endCxn id="8820"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8843" name="Google Shape;8843;p125"/>
          <p:cNvCxnSpPr>
            <a:stCxn id="8810" idx="0"/>
            <a:endCxn id="8811"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8844" name="Google Shape;8844;p125"/>
          <p:cNvCxnSpPr>
            <a:stCxn id="8811" idx="0"/>
            <a:endCxn id="8812"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8845" name="Google Shape;8845;p125"/>
          <p:cNvCxnSpPr>
            <a:stCxn id="8813" idx="0"/>
            <a:endCxn id="8815"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8846" name="Google Shape;8846;p125"/>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8847" name="Google Shape;8847;p125"/>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8848" name="Google Shape;8848;p125"/>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8849" name="Google Shape;8849;p125"/>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3" name="Shape 8853"/>
        <p:cNvGrpSpPr/>
        <p:nvPr/>
      </p:nvGrpSpPr>
      <p:grpSpPr>
        <a:xfrm>
          <a:off x="0" y="0"/>
          <a:ext cx="0" cy="0"/>
          <a:chOff x="0" y="0"/>
          <a:chExt cx="0" cy="0"/>
        </a:xfrm>
      </p:grpSpPr>
      <p:sp>
        <p:nvSpPr>
          <p:cNvPr id="8854" name="Google Shape;8854;p126"/>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855" name="Google Shape;8855;p126"/>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56" name="Google Shape;8856;p126"/>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57" name="Google Shape;8857;p126"/>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8858" name="Google Shape;8858;p126"/>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59" name="Google Shape;8859;p126"/>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8860" name="Google Shape;8860;p126"/>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8861" name="Google Shape;8861;p126"/>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62" name="Google Shape;8862;p126"/>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863" name="Google Shape;8863;p126"/>
          <p:cNvCxnSpPr>
            <a:stCxn id="8854" idx="0"/>
            <a:endCxn id="8856"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8864" name="Google Shape;8864;p126"/>
          <p:cNvCxnSpPr>
            <a:stCxn id="8854" idx="0"/>
            <a:endCxn id="8855"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8865" name="Google Shape;8865;p126"/>
          <p:cNvCxnSpPr>
            <a:stCxn id="8854" idx="0"/>
            <a:endCxn id="8858"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8866" name="Google Shape;8866;p126"/>
          <p:cNvCxnSpPr>
            <a:stCxn id="8854" idx="0"/>
            <a:endCxn id="8860"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8867" name="Google Shape;8867;p126"/>
          <p:cNvCxnSpPr>
            <a:stCxn id="8856" idx="0"/>
            <a:endCxn id="8857"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8868" name="Google Shape;8868;p126"/>
          <p:cNvCxnSpPr>
            <a:stCxn id="8858" idx="0"/>
            <a:endCxn id="8859"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8869" name="Google Shape;8869;p126"/>
          <p:cNvCxnSpPr>
            <a:stCxn id="8860" idx="0"/>
            <a:endCxn id="8861"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8870" name="Google Shape;8870;p126"/>
          <p:cNvCxnSpPr>
            <a:stCxn id="8855" idx="0"/>
            <a:endCxn id="8862"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8871" name="Google Shape;8871;p126"/>
          <p:cNvCxnSpPr>
            <a:stCxn id="8857" idx="0"/>
            <a:endCxn id="8862"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872" name="Google Shape;8872;p126"/>
          <p:cNvCxnSpPr>
            <a:stCxn id="8859" idx="0"/>
            <a:endCxn id="8873"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8874" name="Google Shape;8874;p126"/>
          <p:cNvCxnSpPr>
            <a:stCxn id="8861" idx="0"/>
            <a:endCxn id="8862"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8873" name="Google Shape;8873;p126"/>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8875" name="Google Shape;8875;p126"/>
          <p:cNvCxnSpPr>
            <a:stCxn id="8873" idx="0"/>
            <a:endCxn id="8862"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8876" name="Google Shape;8876;p126"/>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8877" name="Google Shape;8877;p126"/>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78" name="Google Shape;8878;p126"/>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79" name="Google Shape;8879;p126"/>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80" name="Google Shape;8880;p126"/>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8881" name="Google Shape;8881;p126"/>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8882" name="Google Shape;8882;p126"/>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8883" name="Google Shape;8883;p126"/>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8884" name="Google Shape;8884;p126"/>
          <p:cNvCxnSpPr>
            <a:stCxn id="8876" idx="0"/>
            <a:endCxn id="8878"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8885" name="Google Shape;8885;p126"/>
          <p:cNvCxnSpPr>
            <a:stCxn id="8876" idx="0"/>
            <a:endCxn id="8877"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8886" name="Google Shape;8886;p126"/>
          <p:cNvCxnSpPr>
            <a:stCxn id="8876" idx="0"/>
            <a:endCxn id="8879"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8887" name="Google Shape;8887;p126"/>
          <p:cNvCxnSpPr>
            <a:stCxn id="8876" idx="0"/>
            <a:endCxn id="8881"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8888" name="Google Shape;8888;p126"/>
          <p:cNvCxnSpPr>
            <a:stCxn id="8878" idx="0"/>
            <a:endCxn id="8889"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8890" name="Google Shape;8890;p126"/>
          <p:cNvCxnSpPr>
            <a:stCxn id="8879" idx="0"/>
            <a:endCxn id="8880"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8891" name="Google Shape;8891;p126"/>
          <p:cNvCxnSpPr>
            <a:stCxn id="8881" idx="0"/>
            <a:endCxn id="8882"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8892" name="Google Shape;8892;p126"/>
          <p:cNvCxnSpPr>
            <a:stCxn id="8877" idx="0"/>
            <a:endCxn id="8883"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8893" name="Google Shape;8893;p126"/>
          <p:cNvCxnSpPr>
            <a:stCxn id="8880" idx="0"/>
            <a:endCxn id="8894"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8895" name="Google Shape;8895;p126"/>
          <p:cNvCxnSpPr>
            <a:stCxn id="8882" idx="0"/>
            <a:endCxn id="8883"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8894" name="Google Shape;8894;p126"/>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8896" name="Google Shape;8896;p126"/>
          <p:cNvCxnSpPr>
            <a:stCxn id="8894" idx="0"/>
            <a:endCxn id="8883"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8897" name="Google Shape;8897;p126"/>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8898" name="Google Shape;8898;p126"/>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8889" name="Google Shape;8889;p126"/>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8899" name="Google Shape;8899;p126"/>
          <p:cNvCxnSpPr>
            <a:stCxn id="8878" idx="0"/>
            <a:endCxn id="8898"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8900" name="Google Shape;8900;p126"/>
          <p:cNvCxnSpPr>
            <a:stCxn id="8898"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8901" name="Google Shape;8901;p126"/>
          <p:cNvCxnSpPr>
            <a:stCxn id="8889" idx="0"/>
            <a:endCxn id="8883"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8902" name="Google Shape;8902;p126"/>
          <p:cNvCxnSpPr>
            <a:stCxn id="8880" idx="0"/>
            <a:endCxn id="8897"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8903" name="Google Shape;8903;p126"/>
          <p:cNvCxnSpPr>
            <a:stCxn id="8897" idx="0"/>
            <a:endCxn id="8883"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8904" name="Google Shape;8904;p126"/>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8905" name="Google Shape;8905;p126"/>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9" name="Shape 8909"/>
        <p:cNvGrpSpPr/>
        <p:nvPr/>
      </p:nvGrpSpPr>
      <p:grpSpPr>
        <a:xfrm>
          <a:off x="0" y="0"/>
          <a:ext cx="0" cy="0"/>
          <a:chOff x="0" y="0"/>
          <a:chExt cx="0" cy="0"/>
        </a:xfrm>
      </p:grpSpPr>
      <p:sp>
        <p:nvSpPr>
          <p:cNvPr id="8910" name="Google Shape;8910;p127"/>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911" name="Google Shape;8911;p127"/>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8912" name="Google Shape;8912;p127"/>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8913" name="Google Shape;8913;p127"/>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27"/>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27"/>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16" name="Google Shape;8916;p127"/>
          <p:cNvCxnSpPr>
            <a:stCxn id="8915" idx="0"/>
            <a:endCxn id="8913"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8917" name="Google Shape;8917;p127"/>
          <p:cNvCxnSpPr>
            <a:stCxn id="8913" idx="0"/>
            <a:endCxn id="8914"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8918" name="Google Shape;8918;p127"/>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19" name="Google Shape;8919;p127"/>
          <p:cNvCxnSpPr>
            <a:stCxn id="8914" idx="0"/>
            <a:endCxn id="8918"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8920" name="Google Shape;8920;p127"/>
          <p:cNvCxnSpPr>
            <a:stCxn id="8915" idx="6"/>
            <a:endCxn id="8910"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8921" name="Google Shape;8921;p127"/>
          <p:cNvCxnSpPr>
            <a:stCxn id="8910" idx="3"/>
            <a:endCxn id="8913"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8922" name="Google Shape;8922;p127"/>
          <p:cNvCxnSpPr>
            <a:stCxn id="8913" idx="6"/>
            <a:endCxn id="8911"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8923" name="Google Shape;8923;p127"/>
          <p:cNvCxnSpPr>
            <a:stCxn id="8911" idx="3"/>
            <a:endCxn id="8914"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8924" name="Google Shape;8924;p127"/>
          <p:cNvCxnSpPr>
            <a:stCxn id="8914" idx="6"/>
            <a:endCxn id="8912"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8925" name="Google Shape;8925;p127"/>
          <p:cNvCxnSpPr>
            <a:stCxn id="8912" idx="3"/>
            <a:endCxn id="8918"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8926" name="Google Shape;8926;p127"/>
          <p:cNvCxnSpPr>
            <a:stCxn id="8918"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8927" name="Google Shape;8927;p127"/>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928" name="Google Shape;8928;p127"/>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8929" name="Google Shape;8929;p127"/>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8930" name="Google Shape;8930;p127"/>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27"/>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27"/>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33" name="Google Shape;8933;p127"/>
          <p:cNvCxnSpPr>
            <a:stCxn id="8932" idx="0"/>
            <a:endCxn id="8930"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8934" name="Google Shape;8934;p127"/>
          <p:cNvCxnSpPr>
            <a:stCxn id="8930" idx="0"/>
            <a:endCxn id="8931"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8935" name="Google Shape;8935;p127"/>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36" name="Google Shape;8936;p127"/>
          <p:cNvCxnSpPr>
            <a:stCxn id="8931" idx="0"/>
            <a:endCxn id="8935"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8937" name="Google Shape;8937;p127"/>
          <p:cNvCxnSpPr>
            <a:stCxn id="8932" idx="6"/>
            <a:endCxn id="8927"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8938" name="Google Shape;8938;p127"/>
          <p:cNvCxnSpPr>
            <a:stCxn id="8927" idx="3"/>
            <a:endCxn id="8930"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8939" name="Google Shape;8939;p127"/>
          <p:cNvCxnSpPr>
            <a:stCxn id="8930" idx="6"/>
            <a:endCxn id="8928"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8940" name="Google Shape;8940;p127"/>
          <p:cNvCxnSpPr>
            <a:stCxn id="8928" idx="3"/>
            <a:endCxn id="8931"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8941" name="Google Shape;8941;p127"/>
          <p:cNvCxnSpPr>
            <a:stCxn id="8931" idx="6"/>
            <a:endCxn id="8929"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8942" name="Google Shape;8942;p127"/>
          <p:cNvCxnSpPr>
            <a:stCxn id="8929" idx="3"/>
            <a:endCxn id="8935"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8943" name="Google Shape;8943;p127"/>
          <p:cNvCxnSpPr>
            <a:stCxn id="8935"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8944" name="Google Shape;8944;p127"/>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945" name="Google Shape;8945;p127"/>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6" name="Google Shape;8946;p127"/>
          <p:cNvCxnSpPr>
            <a:stCxn id="8944" idx="3"/>
            <a:endCxn id="8945"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8947" name="Google Shape;8947;p127"/>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948" name="Google Shape;8948;p127"/>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9" name="Google Shape;8949;p127"/>
          <p:cNvCxnSpPr>
            <a:stCxn id="8947" idx="3"/>
            <a:endCxn id="8948"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8950" name="Google Shape;8950;p127"/>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8951" name="Google Shape;8951;p127"/>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2" name="Google Shape;8952;p127"/>
          <p:cNvCxnSpPr>
            <a:stCxn id="8950" idx="3"/>
            <a:endCxn id="8951"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8953" name="Google Shape;8953;p127"/>
          <p:cNvCxnSpPr>
            <a:endCxn id="8945"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8954" name="Google Shape;8954;p127"/>
          <p:cNvCxnSpPr>
            <a:stCxn id="8932" idx="0"/>
            <a:endCxn id="8948"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8955" name="Google Shape;8955;p127"/>
          <p:cNvCxnSpPr>
            <a:stCxn id="8932" idx="0"/>
            <a:endCxn id="8951"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8956" name="Google Shape;8956;p127"/>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8957" name="Google Shape;8957;p127"/>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8" name="Google Shape;8958;p127"/>
          <p:cNvCxnSpPr>
            <a:stCxn id="8945" idx="6"/>
            <a:endCxn id="8931"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8959" name="Google Shape;8959;p127"/>
          <p:cNvCxnSpPr>
            <a:stCxn id="8948" idx="6"/>
            <a:endCxn id="8956"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8960" name="Google Shape;8960;p127"/>
          <p:cNvCxnSpPr>
            <a:stCxn id="8956" idx="3"/>
            <a:endCxn id="8957"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8961" name="Google Shape;8961;p127"/>
          <p:cNvCxnSpPr>
            <a:stCxn id="8951" idx="6"/>
            <a:endCxn id="8957"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8962" name="Google Shape;8962;p127"/>
          <p:cNvCxnSpPr>
            <a:stCxn id="8957" idx="6"/>
            <a:endCxn id="8935"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8963" name="Google Shape;8963;p127"/>
          <p:cNvCxnSpPr>
            <a:stCxn id="8932" idx="0"/>
            <a:endCxn id="8944"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8964" name="Google Shape;8964;p127"/>
          <p:cNvCxnSpPr>
            <a:stCxn id="8932" idx="0"/>
            <a:endCxn id="8947"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8965" name="Google Shape;8965;p127"/>
          <p:cNvCxnSpPr>
            <a:stCxn id="8932" idx="0"/>
            <a:endCxn id="8950"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8966" name="Google Shape;8966;p127"/>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8967" name="Google Shape;8967;p127"/>
          <p:cNvCxnSpPr>
            <a:endCxn id="8966"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8968" name="Google Shape;8968;p127"/>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8969" name="Google Shape;8969;p127"/>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8970" name="Google Shape;8970;p127"/>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8971" name="Google Shape;8971;p127"/>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8972" name="Google Shape;8972;p127"/>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8973" name="Google Shape;8973;p127"/>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8974" name="Google Shape;8974;p127"/>
          <p:cNvCxnSpPr>
            <a:endCxn id="8973"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8975" name="Google Shape;8975;p127"/>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8976" name="Google Shape;8976;p127"/>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8977" name="Google Shape;8977;p127"/>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8978" name="Google Shape;8978;p127"/>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8979" name="Google Shape;8979;p127"/>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8980" name="Google Shape;8980;p127"/>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1" name="Google Shape;8981;p127"/>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8982" name="Google Shape;8982;p127"/>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8983" name="Google Shape;8983;p127"/>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8984" name="Google Shape;8984;p127"/>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8985" name="Google Shape;8985;p127"/>
          <p:cNvCxnSpPr>
            <a:stCxn id="8980"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8986" name="Google Shape;8986;p127"/>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0" name="Shape 8990"/>
        <p:cNvGrpSpPr/>
        <p:nvPr/>
      </p:nvGrpSpPr>
      <p:grpSpPr>
        <a:xfrm>
          <a:off x="0" y="0"/>
          <a:ext cx="0" cy="0"/>
          <a:chOff x="0" y="0"/>
          <a:chExt cx="0" cy="0"/>
        </a:xfrm>
      </p:grpSpPr>
      <p:sp>
        <p:nvSpPr>
          <p:cNvPr id="8991" name="Google Shape;8991;p128"/>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8992" name="Google Shape;8992;p128"/>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8993" name="Google Shape;8993;p128"/>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8994" name="Google Shape;8994;p128"/>
          <p:cNvCxnSpPr>
            <a:stCxn id="8991" idx="0"/>
            <a:endCxn id="8992"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8995" name="Google Shape;8995;p128"/>
          <p:cNvCxnSpPr>
            <a:stCxn id="8993" idx="0"/>
            <a:endCxn id="8993"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8996" name="Google Shape;8996;p128"/>
          <p:cNvCxnSpPr>
            <a:stCxn id="8993" idx="0"/>
            <a:endCxn id="8993"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8997" name="Google Shape;8997;p128"/>
          <p:cNvCxnSpPr>
            <a:stCxn id="8993" idx="0"/>
            <a:endCxn id="8993"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8998" name="Google Shape;8998;p128"/>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8999" name="Google Shape;8999;p128"/>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9000" name="Google Shape;9000;p128"/>
          <p:cNvCxnSpPr>
            <a:stCxn id="8993"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9001" name="Google Shape;9001;p128"/>
          <p:cNvCxnSpPr>
            <a:endCxn id="8992"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9002" name="Google Shape;9002;p128"/>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9003" name="Google Shape;9003;p128"/>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9004" name="Google Shape;9004;p128"/>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9005" name="Google Shape;9005;p128"/>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28"/>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28"/>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28"/>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28"/>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10" name="Google Shape;9010;p128"/>
          <p:cNvCxnSpPr>
            <a:stCxn id="9005" idx="6"/>
            <a:endCxn id="9006"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9011" name="Google Shape;9011;p128"/>
          <p:cNvCxnSpPr>
            <a:stCxn id="9006" idx="6"/>
            <a:endCxn id="9007"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9012" name="Google Shape;9012;p128"/>
          <p:cNvCxnSpPr>
            <a:stCxn id="9007" idx="6"/>
            <a:endCxn id="9008"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9013" name="Google Shape;9013;p128"/>
          <p:cNvCxnSpPr>
            <a:stCxn id="9008" idx="6"/>
            <a:endCxn id="9009"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9014" name="Google Shape;9014;p128"/>
          <p:cNvCxnSpPr>
            <a:stCxn id="9005" idx="4"/>
            <a:endCxn id="9007"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9015" name="Google Shape;9015;p128"/>
          <p:cNvCxnSpPr>
            <a:stCxn id="9005" idx="4"/>
            <a:endCxn id="9008"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9016" name="Google Shape;9016;p128"/>
          <p:cNvCxnSpPr>
            <a:stCxn id="9005" idx="4"/>
            <a:endCxn id="9009"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9017" name="Google Shape;9017;p128"/>
          <p:cNvCxnSpPr>
            <a:stCxn id="9006" idx="4"/>
            <a:endCxn id="9008"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9018" name="Google Shape;9018;p128"/>
          <p:cNvCxnSpPr>
            <a:stCxn id="9006" idx="4"/>
            <a:endCxn id="9009"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9019" name="Google Shape;9019;p128"/>
          <p:cNvCxnSpPr>
            <a:stCxn id="9007" idx="4"/>
            <a:endCxn id="9009"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9020" name="Google Shape;9020;p128"/>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9021" name="Google Shape;9021;p128"/>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28"/>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28"/>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28"/>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28"/>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26" name="Google Shape;9026;p128"/>
          <p:cNvCxnSpPr>
            <a:stCxn id="9021" idx="6"/>
            <a:endCxn id="9022"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9027" name="Google Shape;9027;p128"/>
          <p:cNvCxnSpPr>
            <a:stCxn id="9022" idx="6"/>
            <a:endCxn id="9023"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9028" name="Google Shape;9028;p128"/>
          <p:cNvCxnSpPr>
            <a:stCxn id="9023" idx="6"/>
            <a:endCxn id="9024"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9029" name="Google Shape;9029;p128"/>
          <p:cNvCxnSpPr>
            <a:stCxn id="9024" idx="6"/>
            <a:endCxn id="9025"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9030" name="Google Shape;9030;p128"/>
          <p:cNvCxnSpPr>
            <a:stCxn id="9021" idx="4"/>
            <a:endCxn id="9023"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9031" name="Google Shape;9031;p128"/>
          <p:cNvCxnSpPr>
            <a:stCxn id="9021" idx="4"/>
            <a:endCxn id="9024"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9032" name="Google Shape;9032;p128"/>
          <p:cNvCxnSpPr>
            <a:stCxn id="9021" idx="4"/>
            <a:endCxn id="9025"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9033" name="Google Shape;9033;p128"/>
          <p:cNvCxnSpPr>
            <a:stCxn id="9022" idx="4"/>
            <a:endCxn id="9024"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9034" name="Google Shape;9034;p128"/>
          <p:cNvCxnSpPr>
            <a:stCxn id="9022" idx="4"/>
            <a:endCxn id="9025"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9035" name="Google Shape;9035;p128"/>
          <p:cNvCxnSpPr>
            <a:stCxn id="9023" idx="4"/>
            <a:endCxn id="9025"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9036" name="Google Shape;9036;p128"/>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9037" name="Google Shape;9037;p128"/>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9038" name="Google Shape;9038;p128"/>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9039" name="Google Shape;9039;p128"/>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9040" name="Google Shape;9040;p128"/>
          <p:cNvCxnSpPr>
            <a:stCxn id="9037" idx="2"/>
            <a:endCxn id="9041"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9042" name="Google Shape;9042;p128"/>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9043" name="Google Shape;9043;p128"/>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9041" name="Google Shape;9041;p128"/>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9044" name="Google Shape;9044;p128"/>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9045" name="Google Shape;9045;p128"/>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28"/>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28"/>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28"/>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28"/>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50" name="Google Shape;9050;p128"/>
          <p:cNvCxnSpPr>
            <a:stCxn id="9045" idx="6"/>
            <a:endCxn id="9046"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9051" name="Google Shape;9051;p128"/>
          <p:cNvCxnSpPr>
            <a:stCxn id="9046" idx="6"/>
            <a:endCxn id="9047"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9052" name="Google Shape;9052;p128"/>
          <p:cNvCxnSpPr>
            <a:stCxn id="9047" idx="6"/>
            <a:endCxn id="9048"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9053" name="Google Shape;9053;p128"/>
          <p:cNvCxnSpPr>
            <a:stCxn id="9048" idx="6"/>
            <a:endCxn id="9049"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9054" name="Google Shape;9054;p128"/>
          <p:cNvCxnSpPr>
            <a:stCxn id="9045" idx="4"/>
            <a:endCxn id="9047"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9055" name="Google Shape;9055;p128"/>
          <p:cNvCxnSpPr>
            <a:stCxn id="9045" idx="4"/>
            <a:endCxn id="9048"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9056" name="Google Shape;9056;p128"/>
          <p:cNvCxnSpPr>
            <a:stCxn id="9045" idx="4"/>
            <a:endCxn id="9049"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9057" name="Google Shape;9057;p128"/>
          <p:cNvCxnSpPr>
            <a:stCxn id="9046" idx="4"/>
            <a:endCxn id="9048"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9058" name="Google Shape;9058;p128"/>
          <p:cNvCxnSpPr>
            <a:stCxn id="9046" idx="4"/>
            <a:endCxn id="9049"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9059" name="Google Shape;9059;p128"/>
          <p:cNvCxnSpPr>
            <a:stCxn id="9047" idx="4"/>
            <a:endCxn id="9049"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9060" name="Google Shape;9060;p128"/>
          <p:cNvCxnSpPr>
            <a:stCxn id="9044" idx="3"/>
            <a:endCxn id="9036"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9061" name="Google Shape;9061;p128"/>
          <p:cNvCxnSpPr>
            <a:stCxn id="9004" idx="1"/>
            <a:endCxn id="9004"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9062" name="Google Shape;9062;p128"/>
          <p:cNvCxnSpPr>
            <a:stCxn id="8993" idx="0"/>
            <a:endCxn id="9004"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9063" name="Google Shape;9063;p128"/>
          <p:cNvCxnSpPr>
            <a:stCxn id="9041" idx="2"/>
            <a:endCxn id="9004"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9064" name="Google Shape;9064;p128"/>
          <p:cNvCxnSpPr>
            <a:stCxn id="9037" idx="0"/>
            <a:endCxn id="9020"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9065" name="Google Shape;9065;p128"/>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9066" name="Google Shape;9066;p128"/>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9067" name="Google Shape;9067;p128"/>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9068" name="Google Shape;9068;p128"/>
          <p:cNvCxnSpPr>
            <a:stCxn id="9020" idx="3"/>
            <a:endCxn id="9065"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9069" name="Google Shape;9069;p128"/>
          <p:cNvCxnSpPr>
            <a:stCxn id="9065" idx="0"/>
            <a:endCxn id="9066"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9070" name="Google Shape;9070;p128"/>
          <p:cNvCxnSpPr>
            <a:stCxn id="9066" idx="0"/>
            <a:endCxn id="9067"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9071" name="Google Shape;9071;p128"/>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9072" name="Google Shape;9072;p128"/>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9073" name="Google Shape;9073;p128"/>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9074" name="Google Shape;9074;p128"/>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9075" name="Google Shape;9075;p128"/>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9076" name="Google Shape;9076;p128"/>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9077" name="Google Shape;9077;p128"/>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9078" name="Google Shape;9078;p128"/>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9079" name="Google Shape;9079;p128"/>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9080" name="Google Shape;9080;p128"/>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4" name="Shape 9084"/>
        <p:cNvGrpSpPr/>
        <p:nvPr/>
      </p:nvGrpSpPr>
      <p:grpSpPr>
        <a:xfrm>
          <a:off x="0" y="0"/>
          <a:ext cx="0" cy="0"/>
          <a:chOff x="0" y="0"/>
          <a:chExt cx="0" cy="0"/>
        </a:xfrm>
      </p:grpSpPr>
      <p:pic>
        <p:nvPicPr>
          <p:cNvPr id="9085" name="Google Shape;9085;p129"/>
          <p:cNvPicPr preferRelativeResize="0"/>
          <p:nvPr/>
        </p:nvPicPr>
        <p:blipFill>
          <a:blip r:embed="rId3">
            <a:alphaModFix/>
          </a:blip>
          <a:stretch>
            <a:fillRect/>
          </a:stretch>
        </p:blipFill>
        <p:spPr>
          <a:xfrm>
            <a:off x="2692262" y="-1480625"/>
            <a:ext cx="3416424" cy="2038100"/>
          </a:xfrm>
          <a:prstGeom prst="rect">
            <a:avLst/>
          </a:prstGeom>
          <a:noFill/>
          <a:ln>
            <a:noFill/>
          </a:ln>
        </p:spPr>
      </p:pic>
      <p:sp>
        <p:nvSpPr>
          <p:cNvPr id="9086" name="Google Shape;9086;p129"/>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9087" name="Google Shape;9087;p129"/>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088" name="Google Shape;9088;p129"/>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089" name="Google Shape;9089;p129"/>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9090" name="Google Shape;9090;p129"/>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9091" name="Google Shape;9091;p129"/>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9092" name="Google Shape;9092;p129"/>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093" name="Google Shape;9093;p129"/>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9094" name="Google Shape;9094;p129"/>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095" name="Google Shape;9095;p129"/>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096" name="Google Shape;9096;p129"/>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9097" name="Google Shape;9097;p129"/>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9098" name="Google Shape;9098;p129"/>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9099" name="Google Shape;9099;p129"/>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100" name="Google Shape;9100;p129"/>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101" name="Google Shape;9101;p129"/>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102" name="Google Shape;9102;p129"/>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9103" name="Google Shape;9103;p129"/>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9104" name="Google Shape;9104;p129"/>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9105" name="Google Shape;9105;p129"/>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9106" name="Google Shape;9106;p129"/>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9107" name="Google Shape;9107;p129"/>
          <p:cNvCxnSpPr>
            <a:stCxn id="9104" idx="3"/>
            <a:endCxn id="9097"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9108" name="Google Shape;9108;p129"/>
          <p:cNvCxnSpPr>
            <a:stCxn id="9104" idx="3"/>
            <a:endCxn id="9096"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9109" name="Google Shape;9109;p129"/>
          <p:cNvCxnSpPr>
            <a:stCxn id="9104" idx="3"/>
            <a:endCxn id="9095"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9110" name="Google Shape;9110;p129"/>
          <p:cNvCxnSpPr>
            <a:stCxn id="9104" idx="3"/>
            <a:endCxn id="9094"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9111" name="Google Shape;9111;p129"/>
          <p:cNvCxnSpPr>
            <a:stCxn id="9104" idx="3"/>
            <a:endCxn id="9093"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9112" name="Google Shape;9112;p129"/>
          <p:cNvCxnSpPr>
            <a:stCxn id="9104" idx="1"/>
            <a:endCxn id="9090"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9113" name="Google Shape;9113;p129"/>
          <p:cNvCxnSpPr>
            <a:stCxn id="9104" idx="0"/>
            <a:endCxn id="9105"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9114" name="Google Shape;9114;p129"/>
          <p:cNvCxnSpPr>
            <a:stCxn id="9105" idx="3"/>
            <a:endCxn id="9103"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9115" name="Google Shape;9115;p129"/>
          <p:cNvCxnSpPr>
            <a:stCxn id="9103" idx="1"/>
            <a:endCxn id="9092"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9116" name="Google Shape;9116;p129"/>
          <p:cNvCxnSpPr>
            <a:stCxn id="9103" idx="1"/>
            <a:endCxn id="9091"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9117" name="Google Shape;9117;p129"/>
          <p:cNvCxnSpPr>
            <a:stCxn id="9103" idx="1"/>
            <a:endCxn id="9089"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9118" name="Google Shape;9118;p129"/>
          <p:cNvCxnSpPr>
            <a:stCxn id="9103" idx="1"/>
            <a:endCxn id="9086"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9119" name="Google Shape;9119;p129"/>
          <p:cNvCxnSpPr>
            <a:stCxn id="9086" idx="0"/>
            <a:endCxn id="9088"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9120" name="Google Shape;9120;p129"/>
          <p:cNvCxnSpPr>
            <a:stCxn id="9089" idx="0"/>
            <a:endCxn id="9088"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9121" name="Google Shape;9121;p129"/>
          <p:cNvCxnSpPr>
            <a:stCxn id="9091" idx="0"/>
            <a:endCxn id="9098"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9122" name="Google Shape;9122;p129"/>
          <p:cNvCxnSpPr>
            <a:stCxn id="9092" idx="0"/>
            <a:endCxn id="9099"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9123" name="Google Shape;9123;p129"/>
          <p:cNvCxnSpPr>
            <a:stCxn id="9090" idx="0"/>
            <a:endCxn id="9098"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9124" name="Google Shape;9124;p129"/>
          <p:cNvCxnSpPr>
            <a:stCxn id="9093" idx="0"/>
            <a:endCxn id="9099"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9125" name="Google Shape;9125;p129"/>
          <p:cNvCxnSpPr>
            <a:stCxn id="9094" idx="0"/>
            <a:endCxn id="9100"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9126" name="Google Shape;9126;p129"/>
          <p:cNvCxnSpPr>
            <a:stCxn id="9095" idx="0"/>
            <a:endCxn id="9100"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9127" name="Google Shape;9127;p129"/>
          <p:cNvCxnSpPr>
            <a:stCxn id="9096" idx="0"/>
            <a:endCxn id="9101"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9128" name="Google Shape;9128;p129"/>
          <p:cNvCxnSpPr>
            <a:stCxn id="9097" idx="0"/>
            <a:endCxn id="9101"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9129" name="Google Shape;9129;p129"/>
          <p:cNvCxnSpPr>
            <a:stCxn id="9088" idx="0"/>
            <a:endCxn id="9102"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9130" name="Google Shape;9130;p129"/>
          <p:cNvCxnSpPr>
            <a:stCxn id="9098" idx="0"/>
            <a:endCxn id="9102"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9131" name="Google Shape;9131;p129"/>
          <p:cNvCxnSpPr>
            <a:stCxn id="9099" idx="0"/>
            <a:endCxn id="9102"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9132" name="Google Shape;9132;p129"/>
          <p:cNvCxnSpPr>
            <a:stCxn id="9100" idx="0"/>
            <a:endCxn id="9102"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9133" name="Google Shape;9133;p129"/>
          <p:cNvCxnSpPr>
            <a:stCxn id="9101" idx="0"/>
            <a:endCxn id="9102"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9134" name="Google Shape;9134;p129"/>
          <p:cNvCxnSpPr>
            <a:stCxn id="9102" idx="0"/>
            <a:endCxn id="9135"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9135" name="Google Shape;9135;p129"/>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9136" name="Google Shape;9136;p129"/>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9137" name="Google Shape;9137;p129"/>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9138" name="Google Shape;9138;p129"/>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9139" name="Google Shape;9139;p129"/>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9140" name="Google Shape;9140;p129"/>
          <p:cNvCxnSpPr>
            <a:stCxn id="9137" idx="0"/>
            <a:endCxn id="9138"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9141" name="Google Shape;9141;p129"/>
          <p:cNvCxnSpPr>
            <a:stCxn id="9138" idx="3"/>
            <a:endCxn id="9136"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9142" name="Google Shape;9142;p129"/>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9143" name="Google Shape;9143;p129"/>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9144" name="Google Shape;9144;p129"/>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9145" name="Google Shape;9145;p129"/>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9146" name="Google Shape;9146;p129"/>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9147" name="Google Shape;9147;p129"/>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148" name="Google Shape;9148;p129"/>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149" name="Google Shape;9149;p129"/>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150" name="Google Shape;9150;p129"/>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151" name="Google Shape;9151;p129"/>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9152" name="Google Shape;9152;p129"/>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9153" name="Google Shape;9153;p129"/>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9154" name="Google Shape;9154;p129"/>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9155" name="Google Shape;9155;p129"/>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156" name="Google Shape;9156;p129"/>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9157" name="Google Shape;9157;p129"/>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9158" name="Google Shape;9158;p129"/>
          <p:cNvCxnSpPr>
            <a:stCxn id="9157" idx="0"/>
            <a:endCxn id="9159"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9159" name="Google Shape;9159;p129"/>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9160" name="Google Shape;9160;p129"/>
          <p:cNvCxnSpPr>
            <a:stCxn id="9137" idx="3"/>
            <a:endCxn id="9146"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9161" name="Google Shape;9161;p129"/>
          <p:cNvCxnSpPr>
            <a:stCxn id="9137" idx="3"/>
            <a:endCxn id="9144"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9162" name="Google Shape;9162;p129"/>
          <p:cNvCxnSpPr>
            <a:stCxn id="9146" idx="0"/>
            <a:endCxn id="9150"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9163" name="Google Shape;9163;p129"/>
          <p:cNvCxnSpPr>
            <a:stCxn id="9144" idx="0"/>
            <a:endCxn id="9149"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9164" name="Google Shape;9164;p129"/>
          <p:cNvCxnSpPr>
            <a:stCxn id="9137" idx="1"/>
            <a:endCxn id="9142"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9165" name="Google Shape;9165;p129"/>
          <p:cNvCxnSpPr>
            <a:stCxn id="9142" idx="0"/>
            <a:endCxn id="9148"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9166" name="Google Shape;9166;p129"/>
          <p:cNvCxnSpPr>
            <a:stCxn id="9136" idx="0"/>
            <a:endCxn id="9145"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9167" name="Google Shape;9167;p129"/>
          <p:cNvCxnSpPr>
            <a:stCxn id="9136" idx="0"/>
            <a:endCxn id="9143"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9168" name="Google Shape;9168;p129"/>
          <p:cNvCxnSpPr>
            <a:stCxn id="9136" idx="3"/>
            <a:endCxn id="9147"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9169" name="Google Shape;9169;p129"/>
          <p:cNvCxnSpPr>
            <a:stCxn id="9143" idx="0"/>
            <a:endCxn id="9148"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9170" name="Google Shape;9170;p129"/>
          <p:cNvCxnSpPr>
            <a:stCxn id="9145" idx="0"/>
            <a:endCxn id="9149"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9171" name="Google Shape;9171;p129"/>
          <p:cNvCxnSpPr>
            <a:stCxn id="9147" idx="0"/>
            <a:endCxn id="9150"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9172" name="Google Shape;9172;p129"/>
          <p:cNvCxnSpPr>
            <a:stCxn id="9149" idx="0"/>
            <a:endCxn id="9151"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9173" name="Google Shape;9173;p129"/>
          <p:cNvCxnSpPr>
            <a:stCxn id="9151" idx="0"/>
            <a:endCxn id="9156"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9174" name="Google Shape;9174;p129"/>
          <p:cNvCxnSpPr>
            <a:stCxn id="9152" idx="0"/>
            <a:endCxn id="9156"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9175" name="Google Shape;9175;p129"/>
          <p:cNvCxnSpPr>
            <a:stCxn id="9154" idx="0"/>
            <a:endCxn id="9155"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9176" name="Google Shape;9176;p129"/>
          <p:cNvCxnSpPr>
            <a:stCxn id="9153" idx="0"/>
            <a:endCxn id="9155"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9177" name="Google Shape;9177;p129"/>
          <p:cNvCxnSpPr>
            <a:stCxn id="9148" idx="0"/>
            <a:endCxn id="9152"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9178" name="Google Shape;9178;p129"/>
          <p:cNvCxnSpPr>
            <a:stCxn id="9148" idx="0"/>
            <a:endCxn id="9154"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9179" name="Google Shape;9179;p129"/>
          <p:cNvCxnSpPr>
            <a:stCxn id="9155" idx="0"/>
            <a:endCxn id="9157"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9180" name="Google Shape;9180;p129"/>
          <p:cNvCxnSpPr>
            <a:stCxn id="9156" idx="0"/>
            <a:endCxn id="9157"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9181" name="Google Shape;9181;p129"/>
          <p:cNvCxnSpPr>
            <a:stCxn id="9150" idx="0"/>
            <a:endCxn id="9157"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9182" name="Google Shape;9182;p129"/>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9183" name="Google Shape;9183;p129"/>
          <p:cNvCxnSpPr>
            <a:stCxn id="9136" idx="1"/>
            <a:endCxn id="9153"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7" name="Shape 9187"/>
        <p:cNvGrpSpPr/>
        <p:nvPr/>
      </p:nvGrpSpPr>
      <p:grpSpPr>
        <a:xfrm>
          <a:off x="0" y="0"/>
          <a:ext cx="0" cy="0"/>
          <a:chOff x="0" y="0"/>
          <a:chExt cx="0" cy="0"/>
        </a:xfrm>
      </p:grpSpPr>
      <p:sp>
        <p:nvSpPr>
          <p:cNvPr id="9188" name="Google Shape;9188;p130"/>
          <p:cNvSpPr/>
          <p:nvPr/>
        </p:nvSpPr>
        <p:spPr>
          <a:xfrm>
            <a:off x="5509175" y="1435125"/>
            <a:ext cx="1423500" cy="1399800"/>
          </a:xfrm>
          <a:prstGeom prst="cube">
            <a:avLst>
              <a:gd fmla="val 77881" name="adj"/>
            </a:avLst>
          </a:prstGeom>
          <a:solidFill>
            <a:srgbClr val="E6913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30"/>
          <p:cNvSpPr/>
          <p:nvPr/>
        </p:nvSpPr>
        <p:spPr>
          <a:xfrm>
            <a:off x="2805679" y="3109184"/>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30"/>
          <p:cNvSpPr/>
          <p:nvPr/>
        </p:nvSpPr>
        <p:spPr>
          <a:xfrm>
            <a:off x="3081550" y="2340575"/>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30"/>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30"/>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30"/>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30"/>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30"/>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30"/>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30"/>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30"/>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9" name="Google Shape;9199;p130"/>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200" name="Google Shape;9200;p130"/>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9201" name="Google Shape;9201;p130"/>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202" name="Google Shape;9202;p130"/>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9203" name="Google Shape;9203;p130"/>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9204" name="Google Shape;9204;p130"/>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9205" name="Google Shape;9205;p130"/>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9206" name="Google Shape;9206;p130"/>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9207" name="Google Shape;9207;p130"/>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9208" name="Google Shape;9208;p130"/>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30"/>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30"/>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30"/>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30"/>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30"/>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14" name="Google Shape;9214;p130"/>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215" name="Google Shape;9215;p130"/>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216" name="Google Shape;9216;p130"/>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9217" name="Google Shape;9217;p130"/>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9218" name="Google Shape;9218;p130"/>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9219" name="Google Shape;9219;p130"/>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30"/>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30"/>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22" name="Google Shape;9222;p130"/>
          <p:cNvCxnSpPr/>
          <p:nvPr/>
        </p:nvCxnSpPr>
        <p:spPr>
          <a:xfrm flipH="1" rot="10800000">
            <a:off x="4813012" y="3513034"/>
            <a:ext cx="437400" cy="1500"/>
          </a:xfrm>
          <a:prstGeom prst="curvedConnector3">
            <a:avLst>
              <a:gd fmla="val 50000" name="adj1"/>
            </a:avLst>
          </a:prstGeom>
          <a:noFill/>
          <a:ln cap="flat" cmpd="sng" w="19050">
            <a:solidFill>
              <a:srgbClr val="FF0000"/>
            </a:solidFill>
            <a:prstDash val="solid"/>
            <a:round/>
            <a:headEnd len="med" w="med" type="none"/>
            <a:tailEnd len="med" w="med" type="triangle"/>
          </a:ln>
        </p:spPr>
      </p:cxnSp>
      <p:pic>
        <p:nvPicPr>
          <p:cNvPr id="9223" name="Google Shape;9223;p130"/>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9224" name="Google Shape;9224;p130"/>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9225" name="Google Shape;9225;p130"/>
          <p:cNvGrpSpPr/>
          <p:nvPr/>
        </p:nvGrpSpPr>
        <p:grpSpPr>
          <a:xfrm>
            <a:off x="840807" y="2192929"/>
            <a:ext cx="383067" cy="413400"/>
            <a:chOff x="2476982" y="2030254"/>
            <a:chExt cx="383067" cy="413400"/>
          </a:xfrm>
        </p:grpSpPr>
        <p:sp>
          <p:nvSpPr>
            <p:cNvPr id="9226" name="Google Shape;9226;p130"/>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30"/>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30"/>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30"/>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30"/>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30"/>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30"/>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33" name="Google Shape;9233;p130"/>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234" name="Google Shape;9234;p130"/>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9235" name="Google Shape;9235;p130"/>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9236" name="Google Shape;9236;p130"/>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9237" name="Google Shape;9237;p130"/>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9238" name="Google Shape;9238;p130"/>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9239" name="Google Shape;9239;p130"/>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9240" name="Google Shape;9240;p130"/>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9241" name="Google Shape;9241;p130"/>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9242" name="Google Shape;9242;p130"/>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246" name="Shape 9246"/>
        <p:cNvGrpSpPr/>
        <p:nvPr/>
      </p:nvGrpSpPr>
      <p:grpSpPr>
        <a:xfrm>
          <a:off x="0" y="0"/>
          <a:ext cx="0" cy="0"/>
          <a:chOff x="0" y="0"/>
          <a:chExt cx="0" cy="0"/>
        </a:xfrm>
      </p:grpSpPr>
      <p:sp>
        <p:nvSpPr>
          <p:cNvPr id="9247" name="Google Shape;9247;p131"/>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31"/>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31"/>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31"/>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31"/>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2" name="Google Shape;9252;p131"/>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9253" name="Google Shape;9253;p131"/>
          <p:cNvGrpSpPr/>
          <p:nvPr/>
        </p:nvGrpSpPr>
        <p:grpSpPr>
          <a:xfrm>
            <a:off x="5438484" y="1704704"/>
            <a:ext cx="458224" cy="227991"/>
            <a:chOff x="5668659" y="1713442"/>
            <a:chExt cx="458224" cy="227991"/>
          </a:xfrm>
        </p:grpSpPr>
        <p:grpSp>
          <p:nvGrpSpPr>
            <p:cNvPr id="9254" name="Google Shape;9254;p131"/>
            <p:cNvGrpSpPr/>
            <p:nvPr/>
          </p:nvGrpSpPr>
          <p:grpSpPr>
            <a:xfrm>
              <a:off x="5802485" y="1713507"/>
              <a:ext cx="188679" cy="227926"/>
              <a:chOff x="5802485" y="1713507"/>
              <a:chExt cx="188679" cy="227926"/>
            </a:xfrm>
          </p:grpSpPr>
          <p:sp>
            <p:nvSpPr>
              <p:cNvPr id="9255" name="Google Shape;9255;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131"/>
            <p:cNvGrpSpPr/>
            <p:nvPr/>
          </p:nvGrpSpPr>
          <p:grpSpPr>
            <a:xfrm>
              <a:off x="5936312" y="1713442"/>
              <a:ext cx="190570" cy="227991"/>
              <a:chOff x="5936312" y="1713442"/>
              <a:chExt cx="190570" cy="227991"/>
            </a:xfrm>
          </p:grpSpPr>
          <p:sp>
            <p:nvSpPr>
              <p:cNvPr id="9258" name="Google Shape;9258;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61" name="Google Shape;9261;p131"/>
            <p:cNvGrpSpPr/>
            <p:nvPr/>
          </p:nvGrpSpPr>
          <p:grpSpPr>
            <a:xfrm>
              <a:off x="5668659" y="1714000"/>
              <a:ext cx="193488" cy="227433"/>
              <a:chOff x="5668659" y="1714000"/>
              <a:chExt cx="193488" cy="227433"/>
            </a:xfrm>
          </p:grpSpPr>
          <p:sp>
            <p:nvSpPr>
              <p:cNvPr id="9262" name="Google Shape;9262;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64" name="Google Shape;9264;p131"/>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31"/>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66" name="Google Shape;9266;p131"/>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9267" name="Google Shape;9267;p131"/>
          <p:cNvGrpSpPr/>
          <p:nvPr/>
        </p:nvGrpSpPr>
        <p:grpSpPr>
          <a:xfrm>
            <a:off x="1873680" y="1600871"/>
            <a:ext cx="570552" cy="583354"/>
            <a:chOff x="506259" y="2370079"/>
            <a:chExt cx="560574" cy="638941"/>
          </a:xfrm>
        </p:grpSpPr>
        <p:grpSp>
          <p:nvGrpSpPr>
            <p:cNvPr id="9268" name="Google Shape;9268;p131"/>
            <p:cNvGrpSpPr/>
            <p:nvPr/>
          </p:nvGrpSpPr>
          <p:grpSpPr>
            <a:xfrm>
              <a:off x="608609" y="2370079"/>
              <a:ext cx="458224" cy="523616"/>
              <a:chOff x="608609" y="2370079"/>
              <a:chExt cx="458224" cy="523616"/>
            </a:xfrm>
          </p:grpSpPr>
          <p:grpSp>
            <p:nvGrpSpPr>
              <p:cNvPr id="9269" name="Google Shape;9269;p131"/>
              <p:cNvGrpSpPr/>
              <p:nvPr/>
            </p:nvGrpSpPr>
            <p:grpSpPr>
              <a:xfrm>
                <a:off x="608609" y="2665704"/>
                <a:ext cx="458224" cy="227991"/>
                <a:chOff x="5668659" y="1713442"/>
                <a:chExt cx="458224" cy="227991"/>
              </a:xfrm>
            </p:grpSpPr>
            <p:grpSp>
              <p:nvGrpSpPr>
                <p:cNvPr id="9270" name="Google Shape;9270;p131"/>
                <p:cNvGrpSpPr/>
                <p:nvPr/>
              </p:nvGrpSpPr>
              <p:grpSpPr>
                <a:xfrm>
                  <a:off x="5802485" y="1713507"/>
                  <a:ext cx="188679" cy="227926"/>
                  <a:chOff x="5802485" y="1713507"/>
                  <a:chExt cx="188679" cy="227926"/>
                </a:xfrm>
              </p:grpSpPr>
              <p:sp>
                <p:nvSpPr>
                  <p:cNvPr id="9271" name="Google Shape;9271;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131"/>
                <p:cNvGrpSpPr/>
                <p:nvPr/>
              </p:nvGrpSpPr>
              <p:grpSpPr>
                <a:xfrm>
                  <a:off x="5936312" y="1713442"/>
                  <a:ext cx="190570" cy="227991"/>
                  <a:chOff x="5936312" y="1713442"/>
                  <a:chExt cx="190570" cy="227991"/>
                </a:xfrm>
              </p:grpSpPr>
              <p:sp>
                <p:nvSpPr>
                  <p:cNvPr id="9274" name="Google Shape;9274;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77" name="Google Shape;9277;p131"/>
                <p:cNvGrpSpPr/>
                <p:nvPr/>
              </p:nvGrpSpPr>
              <p:grpSpPr>
                <a:xfrm>
                  <a:off x="5668659" y="1714000"/>
                  <a:ext cx="193488" cy="227433"/>
                  <a:chOff x="5668659" y="1714000"/>
                  <a:chExt cx="193488" cy="227433"/>
                </a:xfrm>
              </p:grpSpPr>
              <p:sp>
                <p:nvSpPr>
                  <p:cNvPr id="9278" name="Google Shape;9278;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80" name="Google Shape;9280;p131"/>
              <p:cNvGrpSpPr/>
              <p:nvPr/>
            </p:nvGrpSpPr>
            <p:grpSpPr>
              <a:xfrm>
                <a:off x="608609" y="2511879"/>
                <a:ext cx="458224" cy="227991"/>
                <a:chOff x="5668659" y="1713442"/>
                <a:chExt cx="458224" cy="227991"/>
              </a:xfrm>
            </p:grpSpPr>
            <p:grpSp>
              <p:nvGrpSpPr>
                <p:cNvPr id="9281" name="Google Shape;9281;p131"/>
                <p:cNvGrpSpPr/>
                <p:nvPr/>
              </p:nvGrpSpPr>
              <p:grpSpPr>
                <a:xfrm>
                  <a:off x="5802485" y="1713507"/>
                  <a:ext cx="188679" cy="227926"/>
                  <a:chOff x="5802485" y="1713507"/>
                  <a:chExt cx="188679" cy="227926"/>
                </a:xfrm>
              </p:grpSpPr>
              <p:sp>
                <p:nvSpPr>
                  <p:cNvPr id="9282" name="Google Shape;9282;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131"/>
                <p:cNvGrpSpPr/>
                <p:nvPr/>
              </p:nvGrpSpPr>
              <p:grpSpPr>
                <a:xfrm>
                  <a:off x="5936312" y="1713442"/>
                  <a:ext cx="190570" cy="227991"/>
                  <a:chOff x="5936312" y="1713442"/>
                  <a:chExt cx="190570" cy="227991"/>
                </a:xfrm>
              </p:grpSpPr>
              <p:sp>
                <p:nvSpPr>
                  <p:cNvPr id="9285" name="Google Shape;9285;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88" name="Google Shape;9288;p131"/>
                <p:cNvGrpSpPr/>
                <p:nvPr/>
              </p:nvGrpSpPr>
              <p:grpSpPr>
                <a:xfrm>
                  <a:off x="5668659" y="1714000"/>
                  <a:ext cx="193488" cy="227433"/>
                  <a:chOff x="5668659" y="1714000"/>
                  <a:chExt cx="193488" cy="227433"/>
                </a:xfrm>
              </p:grpSpPr>
              <p:sp>
                <p:nvSpPr>
                  <p:cNvPr id="9289" name="Google Shape;9289;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91" name="Google Shape;9291;p131"/>
              <p:cNvGrpSpPr/>
              <p:nvPr/>
            </p:nvGrpSpPr>
            <p:grpSpPr>
              <a:xfrm>
                <a:off x="608609" y="2370079"/>
                <a:ext cx="458224" cy="227991"/>
                <a:chOff x="5668659" y="1713442"/>
                <a:chExt cx="458224" cy="227991"/>
              </a:xfrm>
            </p:grpSpPr>
            <p:grpSp>
              <p:nvGrpSpPr>
                <p:cNvPr id="9292" name="Google Shape;9292;p131"/>
                <p:cNvGrpSpPr/>
                <p:nvPr/>
              </p:nvGrpSpPr>
              <p:grpSpPr>
                <a:xfrm>
                  <a:off x="5802485" y="1713507"/>
                  <a:ext cx="188679" cy="227926"/>
                  <a:chOff x="5802485" y="1713507"/>
                  <a:chExt cx="188679" cy="227926"/>
                </a:xfrm>
              </p:grpSpPr>
              <p:sp>
                <p:nvSpPr>
                  <p:cNvPr id="9293" name="Google Shape;9293;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131"/>
                <p:cNvGrpSpPr/>
                <p:nvPr/>
              </p:nvGrpSpPr>
              <p:grpSpPr>
                <a:xfrm>
                  <a:off x="5936312" y="1713442"/>
                  <a:ext cx="190570" cy="227991"/>
                  <a:chOff x="5936312" y="1713442"/>
                  <a:chExt cx="190570" cy="227991"/>
                </a:xfrm>
              </p:grpSpPr>
              <p:sp>
                <p:nvSpPr>
                  <p:cNvPr id="9296" name="Google Shape;9296;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299" name="Google Shape;9299;p131"/>
                <p:cNvGrpSpPr/>
                <p:nvPr/>
              </p:nvGrpSpPr>
              <p:grpSpPr>
                <a:xfrm>
                  <a:off x="5668659" y="1714000"/>
                  <a:ext cx="193488" cy="227433"/>
                  <a:chOff x="5668659" y="1714000"/>
                  <a:chExt cx="193488" cy="227433"/>
                </a:xfrm>
              </p:grpSpPr>
              <p:sp>
                <p:nvSpPr>
                  <p:cNvPr id="9300" name="Google Shape;9300;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302" name="Google Shape;9302;p131"/>
            <p:cNvGrpSpPr/>
            <p:nvPr/>
          </p:nvGrpSpPr>
          <p:grpSpPr>
            <a:xfrm>
              <a:off x="558859" y="2427004"/>
              <a:ext cx="458224" cy="523616"/>
              <a:chOff x="608609" y="2370079"/>
              <a:chExt cx="458224" cy="523616"/>
            </a:xfrm>
          </p:grpSpPr>
          <p:grpSp>
            <p:nvGrpSpPr>
              <p:cNvPr id="9303" name="Google Shape;9303;p131"/>
              <p:cNvGrpSpPr/>
              <p:nvPr/>
            </p:nvGrpSpPr>
            <p:grpSpPr>
              <a:xfrm>
                <a:off x="608609" y="2665704"/>
                <a:ext cx="458224" cy="227991"/>
                <a:chOff x="5668659" y="1713442"/>
                <a:chExt cx="458224" cy="227991"/>
              </a:xfrm>
            </p:grpSpPr>
            <p:grpSp>
              <p:nvGrpSpPr>
                <p:cNvPr id="9304" name="Google Shape;9304;p131"/>
                <p:cNvGrpSpPr/>
                <p:nvPr/>
              </p:nvGrpSpPr>
              <p:grpSpPr>
                <a:xfrm>
                  <a:off x="5802485" y="1713507"/>
                  <a:ext cx="188679" cy="227926"/>
                  <a:chOff x="5802485" y="1713507"/>
                  <a:chExt cx="188679" cy="227926"/>
                </a:xfrm>
              </p:grpSpPr>
              <p:sp>
                <p:nvSpPr>
                  <p:cNvPr id="9305" name="Google Shape;9305;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131"/>
                <p:cNvGrpSpPr/>
                <p:nvPr/>
              </p:nvGrpSpPr>
              <p:grpSpPr>
                <a:xfrm>
                  <a:off x="5936312" y="1713442"/>
                  <a:ext cx="190570" cy="227991"/>
                  <a:chOff x="5936312" y="1713442"/>
                  <a:chExt cx="190570" cy="227991"/>
                </a:xfrm>
              </p:grpSpPr>
              <p:sp>
                <p:nvSpPr>
                  <p:cNvPr id="9308" name="Google Shape;9308;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11" name="Google Shape;9311;p131"/>
                <p:cNvGrpSpPr/>
                <p:nvPr/>
              </p:nvGrpSpPr>
              <p:grpSpPr>
                <a:xfrm>
                  <a:off x="5668659" y="1714000"/>
                  <a:ext cx="193488" cy="227433"/>
                  <a:chOff x="5668659" y="1714000"/>
                  <a:chExt cx="193488" cy="227433"/>
                </a:xfrm>
              </p:grpSpPr>
              <p:sp>
                <p:nvSpPr>
                  <p:cNvPr id="9312" name="Google Shape;9312;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14" name="Google Shape;9314;p131"/>
              <p:cNvGrpSpPr/>
              <p:nvPr/>
            </p:nvGrpSpPr>
            <p:grpSpPr>
              <a:xfrm>
                <a:off x="608609" y="2511879"/>
                <a:ext cx="458224" cy="227991"/>
                <a:chOff x="5668659" y="1713442"/>
                <a:chExt cx="458224" cy="227991"/>
              </a:xfrm>
            </p:grpSpPr>
            <p:grpSp>
              <p:nvGrpSpPr>
                <p:cNvPr id="9315" name="Google Shape;9315;p131"/>
                <p:cNvGrpSpPr/>
                <p:nvPr/>
              </p:nvGrpSpPr>
              <p:grpSpPr>
                <a:xfrm>
                  <a:off x="5802485" y="1713507"/>
                  <a:ext cx="188679" cy="227926"/>
                  <a:chOff x="5802485" y="1713507"/>
                  <a:chExt cx="188679" cy="227926"/>
                </a:xfrm>
              </p:grpSpPr>
              <p:sp>
                <p:nvSpPr>
                  <p:cNvPr id="9316" name="Google Shape;9316;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131"/>
                <p:cNvGrpSpPr/>
                <p:nvPr/>
              </p:nvGrpSpPr>
              <p:grpSpPr>
                <a:xfrm>
                  <a:off x="5936312" y="1713442"/>
                  <a:ext cx="190570" cy="227991"/>
                  <a:chOff x="5936312" y="1713442"/>
                  <a:chExt cx="190570" cy="227991"/>
                </a:xfrm>
              </p:grpSpPr>
              <p:sp>
                <p:nvSpPr>
                  <p:cNvPr id="9319" name="Google Shape;9319;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22" name="Google Shape;9322;p131"/>
                <p:cNvGrpSpPr/>
                <p:nvPr/>
              </p:nvGrpSpPr>
              <p:grpSpPr>
                <a:xfrm>
                  <a:off x="5668659" y="1714000"/>
                  <a:ext cx="193488" cy="227433"/>
                  <a:chOff x="5668659" y="1714000"/>
                  <a:chExt cx="193488" cy="227433"/>
                </a:xfrm>
              </p:grpSpPr>
              <p:sp>
                <p:nvSpPr>
                  <p:cNvPr id="9323" name="Google Shape;9323;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25" name="Google Shape;9325;p131"/>
              <p:cNvGrpSpPr/>
              <p:nvPr/>
            </p:nvGrpSpPr>
            <p:grpSpPr>
              <a:xfrm>
                <a:off x="608609" y="2370079"/>
                <a:ext cx="458224" cy="227991"/>
                <a:chOff x="5668659" y="1713442"/>
                <a:chExt cx="458224" cy="227991"/>
              </a:xfrm>
            </p:grpSpPr>
            <p:grpSp>
              <p:nvGrpSpPr>
                <p:cNvPr id="9326" name="Google Shape;9326;p131"/>
                <p:cNvGrpSpPr/>
                <p:nvPr/>
              </p:nvGrpSpPr>
              <p:grpSpPr>
                <a:xfrm>
                  <a:off x="5802485" y="1713507"/>
                  <a:ext cx="188679" cy="227926"/>
                  <a:chOff x="5802485" y="1713507"/>
                  <a:chExt cx="188679" cy="227926"/>
                </a:xfrm>
              </p:grpSpPr>
              <p:sp>
                <p:nvSpPr>
                  <p:cNvPr id="9327" name="Google Shape;9327;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131"/>
                <p:cNvGrpSpPr/>
                <p:nvPr/>
              </p:nvGrpSpPr>
              <p:grpSpPr>
                <a:xfrm>
                  <a:off x="5936312" y="1713442"/>
                  <a:ext cx="190570" cy="227991"/>
                  <a:chOff x="5936312" y="1713442"/>
                  <a:chExt cx="190570" cy="227991"/>
                </a:xfrm>
              </p:grpSpPr>
              <p:sp>
                <p:nvSpPr>
                  <p:cNvPr id="9330" name="Google Shape;9330;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33" name="Google Shape;9333;p131"/>
                <p:cNvGrpSpPr/>
                <p:nvPr/>
              </p:nvGrpSpPr>
              <p:grpSpPr>
                <a:xfrm>
                  <a:off x="5668659" y="1714000"/>
                  <a:ext cx="193488" cy="227433"/>
                  <a:chOff x="5668659" y="1714000"/>
                  <a:chExt cx="193488" cy="227433"/>
                </a:xfrm>
              </p:grpSpPr>
              <p:sp>
                <p:nvSpPr>
                  <p:cNvPr id="9334" name="Google Shape;9334;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336" name="Google Shape;9336;p131"/>
            <p:cNvGrpSpPr/>
            <p:nvPr/>
          </p:nvGrpSpPr>
          <p:grpSpPr>
            <a:xfrm>
              <a:off x="506259" y="2485404"/>
              <a:ext cx="458224" cy="523616"/>
              <a:chOff x="608609" y="2370079"/>
              <a:chExt cx="458224" cy="523616"/>
            </a:xfrm>
          </p:grpSpPr>
          <p:grpSp>
            <p:nvGrpSpPr>
              <p:cNvPr id="9337" name="Google Shape;9337;p131"/>
              <p:cNvGrpSpPr/>
              <p:nvPr/>
            </p:nvGrpSpPr>
            <p:grpSpPr>
              <a:xfrm>
                <a:off x="608609" y="2665704"/>
                <a:ext cx="458224" cy="227991"/>
                <a:chOff x="5668659" y="1713442"/>
                <a:chExt cx="458224" cy="227991"/>
              </a:xfrm>
            </p:grpSpPr>
            <p:grpSp>
              <p:nvGrpSpPr>
                <p:cNvPr id="9338" name="Google Shape;9338;p131"/>
                <p:cNvGrpSpPr/>
                <p:nvPr/>
              </p:nvGrpSpPr>
              <p:grpSpPr>
                <a:xfrm>
                  <a:off x="5802485" y="1713507"/>
                  <a:ext cx="188679" cy="227926"/>
                  <a:chOff x="5802485" y="1713507"/>
                  <a:chExt cx="188679" cy="227926"/>
                </a:xfrm>
              </p:grpSpPr>
              <p:sp>
                <p:nvSpPr>
                  <p:cNvPr id="9339" name="Google Shape;9339;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131"/>
                <p:cNvGrpSpPr/>
                <p:nvPr/>
              </p:nvGrpSpPr>
              <p:grpSpPr>
                <a:xfrm>
                  <a:off x="5936312" y="1713442"/>
                  <a:ext cx="190570" cy="227991"/>
                  <a:chOff x="5936312" y="1713442"/>
                  <a:chExt cx="190570" cy="227991"/>
                </a:xfrm>
              </p:grpSpPr>
              <p:sp>
                <p:nvSpPr>
                  <p:cNvPr id="9342" name="Google Shape;9342;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45" name="Google Shape;9345;p131"/>
                <p:cNvGrpSpPr/>
                <p:nvPr/>
              </p:nvGrpSpPr>
              <p:grpSpPr>
                <a:xfrm>
                  <a:off x="5668659" y="1714000"/>
                  <a:ext cx="193488" cy="227433"/>
                  <a:chOff x="5668659" y="1714000"/>
                  <a:chExt cx="193488" cy="227433"/>
                </a:xfrm>
              </p:grpSpPr>
              <p:sp>
                <p:nvSpPr>
                  <p:cNvPr id="9346" name="Google Shape;9346;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48" name="Google Shape;9348;p131"/>
              <p:cNvGrpSpPr/>
              <p:nvPr/>
            </p:nvGrpSpPr>
            <p:grpSpPr>
              <a:xfrm>
                <a:off x="608609" y="2511879"/>
                <a:ext cx="458224" cy="227991"/>
                <a:chOff x="5668659" y="1713442"/>
                <a:chExt cx="458224" cy="227991"/>
              </a:xfrm>
            </p:grpSpPr>
            <p:grpSp>
              <p:nvGrpSpPr>
                <p:cNvPr id="9349" name="Google Shape;9349;p131"/>
                <p:cNvGrpSpPr/>
                <p:nvPr/>
              </p:nvGrpSpPr>
              <p:grpSpPr>
                <a:xfrm>
                  <a:off x="5802485" y="1713507"/>
                  <a:ext cx="188679" cy="227926"/>
                  <a:chOff x="5802485" y="1713507"/>
                  <a:chExt cx="188679" cy="227926"/>
                </a:xfrm>
              </p:grpSpPr>
              <p:sp>
                <p:nvSpPr>
                  <p:cNvPr id="9350" name="Google Shape;9350;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131"/>
                <p:cNvGrpSpPr/>
                <p:nvPr/>
              </p:nvGrpSpPr>
              <p:grpSpPr>
                <a:xfrm>
                  <a:off x="5936312" y="1713442"/>
                  <a:ext cx="190570" cy="227991"/>
                  <a:chOff x="5936312" y="1713442"/>
                  <a:chExt cx="190570" cy="227991"/>
                </a:xfrm>
              </p:grpSpPr>
              <p:sp>
                <p:nvSpPr>
                  <p:cNvPr id="9353" name="Google Shape;9353;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56" name="Google Shape;9356;p131"/>
                <p:cNvGrpSpPr/>
                <p:nvPr/>
              </p:nvGrpSpPr>
              <p:grpSpPr>
                <a:xfrm>
                  <a:off x="5668659" y="1714000"/>
                  <a:ext cx="193488" cy="227433"/>
                  <a:chOff x="5668659" y="1714000"/>
                  <a:chExt cx="193488" cy="227433"/>
                </a:xfrm>
              </p:grpSpPr>
              <p:sp>
                <p:nvSpPr>
                  <p:cNvPr id="9357" name="Google Shape;9357;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59" name="Google Shape;9359;p131"/>
              <p:cNvGrpSpPr/>
              <p:nvPr/>
            </p:nvGrpSpPr>
            <p:grpSpPr>
              <a:xfrm>
                <a:off x="608609" y="2370079"/>
                <a:ext cx="458224" cy="227991"/>
                <a:chOff x="5668659" y="1713442"/>
                <a:chExt cx="458224" cy="227991"/>
              </a:xfrm>
            </p:grpSpPr>
            <p:grpSp>
              <p:nvGrpSpPr>
                <p:cNvPr id="9360" name="Google Shape;9360;p131"/>
                <p:cNvGrpSpPr/>
                <p:nvPr/>
              </p:nvGrpSpPr>
              <p:grpSpPr>
                <a:xfrm>
                  <a:off x="5802485" y="1713507"/>
                  <a:ext cx="188679" cy="227926"/>
                  <a:chOff x="5802485" y="1713507"/>
                  <a:chExt cx="188679" cy="227926"/>
                </a:xfrm>
              </p:grpSpPr>
              <p:sp>
                <p:nvSpPr>
                  <p:cNvPr id="9361" name="Google Shape;9361;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131"/>
                <p:cNvGrpSpPr/>
                <p:nvPr/>
              </p:nvGrpSpPr>
              <p:grpSpPr>
                <a:xfrm>
                  <a:off x="5936312" y="1713442"/>
                  <a:ext cx="190570" cy="227991"/>
                  <a:chOff x="5936312" y="1713442"/>
                  <a:chExt cx="190570" cy="227991"/>
                </a:xfrm>
              </p:grpSpPr>
              <p:sp>
                <p:nvSpPr>
                  <p:cNvPr id="9364" name="Google Shape;9364;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67" name="Google Shape;9367;p131"/>
                <p:cNvGrpSpPr/>
                <p:nvPr/>
              </p:nvGrpSpPr>
              <p:grpSpPr>
                <a:xfrm>
                  <a:off x="5668659" y="1714000"/>
                  <a:ext cx="193488" cy="227433"/>
                  <a:chOff x="5668659" y="1714000"/>
                  <a:chExt cx="193488" cy="227433"/>
                </a:xfrm>
              </p:grpSpPr>
              <p:sp>
                <p:nvSpPr>
                  <p:cNvPr id="9368" name="Google Shape;9368;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9370" name="Google Shape;9370;p131"/>
          <p:cNvCxnSpPr>
            <a:endCxn id="9249"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9371" name="Google Shape;9371;p131"/>
          <p:cNvGrpSpPr/>
          <p:nvPr/>
        </p:nvGrpSpPr>
        <p:grpSpPr>
          <a:xfrm>
            <a:off x="4414892" y="1600871"/>
            <a:ext cx="570552" cy="583354"/>
            <a:chOff x="506259" y="2370079"/>
            <a:chExt cx="560574" cy="638941"/>
          </a:xfrm>
        </p:grpSpPr>
        <p:grpSp>
          <p:nvGrpSpPr>
            <p:cNvPr id="9372" name="Google Shape;9372;p131"/>
            <p:cNvGrpSpPr/>
            <p:nvPr/>
          </p:nvGrpSpPr>
          <p:grpSpPr>
            <a:xfrm>
              <a:off x="608609" y="2370079"/>
              <a:ext cx="458224" cy="523616"/>
              <a:chOff x="608609" y="2370079"/>
              <a:chExt cx="458224" cy="523616"/>
            </a:xfrm>
          </p:grpSpPr>
          <p:grpSp>
            <p:nvGrpSpPr>
              <p:cNvPr id="9373" name="Google Shape;9373;p131"/>
              <p:cNvGrpSpPr/>
              <p:nvPr/>
            </p:nvGrpSpPr>
            <p:grpSpPr>
              <a:xfrm>
                <a:off x="608609" y="2665704"/>
                <a:ext cx="458224" cy="227991"/>
                <a:chOff x="5668659" y="1713442"/>
                <a:chExt cx="458224" cy="227991"/>
              </a:xfrm>
            </p:grpSpPr>
            <p:grpSp>
              <p:nvGrpSpPr>
                <p:cNvPr id="9374" name="Google Shape;9374;p131"/>
                <p:cNvGrpSpPr/>
                <p:nvPr/>
              </p:nvGrpSpPr>
              <p:grpSpPr>
                <a:xfrm>
                  <a:off x="5802485" y="1713507"/>
                  <a:ext cx="188679" cy="227926"/>
                  <a:chOff x="5802485" y="1713507"/>
                  <a:chExt cx="188679" cy="227926"/>
                </a:xfrm>
              </p:grpSpPr>
              <p:sp>
                <p:nvSpPr>
                  <p:cNvPr id="9375" name="Google Shape;9375;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131"/>
                <p:cNvGrpSpPr/>
                <p:nvPr/>
              </p:nvGrpSpPr>
              <p:grpSpPr>
                <a:xfrm>
                  <a:off x="5936312" y="1713442"/>
                  <a:ext cx="190570" cy="227991"/>
                  <a:chOff x="5936312" y="1713442"/>
                  <a:chExt cx="190570" cy="227991"/>
                </a:xfrm>
              </p:grpSpPr>
              <p:sp>
                <p:nvSpPr>
                  <p:cNvPr id="9378" name="Google Shape;9378;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81" name="Google Shape;9381;p131"/>
                <p:cNvGrpSpPr/>
                <p:nvPr/>
              </p:nvGrpSpPr>
              <p:grpSpPr>
                <a:xfrm>
                  <a:off x="5668659" y="1714000"/>
                  <a:ext cx="193488" cy="227433"/>
                  <a:chOff x="5668659" y="1714000"/>
                  <a:chExt cx="193488" cy="227433"/>
                </a:xfrm>
              </p:grpSpPr>
              <p:sp>
                <p:nvSpPr>
                  <p:cNvPr id="9382" name="Google Shape;9382;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84" name="Google Shape;9384;p131"/>
              <p:cNvGrpSpPr/>
              <p:nvPr/>
            </p:nvGrpSpPr>
            <p:grpSpPr>
              <a:xfrm>
                <a:off x="608609" y="2511879"/>
                <a:ext cx="458224" cy="227991"/>
                <a:chOff x="5668659" y="1713442"/>
                <a:chExt cx="458224" cy="227991"/>
              </a:xfrm>
            </p:grpSpPr>
            <p:grpSp>
              <p:nvGrpSpPr>
                <p:cNvPr id="9385" name="Google Shape;9385;p131"/>
                <p:cNvGrpSpPr/>
                <p:nvPr/>
              </p:nvGrpSpPr>
              <p:grpSpPr>
                <a:xfrm>
                  <a:off x="5802485" y="1713507"/>
                  <a:ext cx="188679" cy="227926"/>
                  <a:chOff x="5802485" y="1713507"/>
                  <a:chExt cx="188679" cy="227926"/>
                </a:xfrm>
              </p:grpSpPr>
              <p:sp>
                <p:nvSpPr>
                  <p:cNvPr id="9386" name="Google Shape;9386;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131"/>
                <p:cNvGrpSpPr/>
                <p:nvPr/>
              </p:nvGrpSpPr>
              <p:grpSpPr>
                <a:xfrm>
                  <a:off x="5936312" y="1713442"/>
                  <a:ext cx="190570" cy="227991"/>
                  <a:chOff x="5936312" y="1713442"/>
                  <a:chExt cx="190570" cy="227991"/>
                </a:xfrm>
              </p:grpSpPr>
              <p:sp>
                <p:nvSpPr>
                  <p:cNvPr id="9389" name="Google Shape;9389;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392" name="Google Shape;9392;p131"/>
                <p:cNvGrpSpPr/>
                <p:nvPr/>
              </p:nvGrpSpPr>
              <p:grpSpPr>
                <a:xfrm>
                  <a:off x="5668659" y="1714000"/>
                  <a:ext cx="193488" cy="227433"/>
                  <a:chOff x="5668659" y="1714000"/>
                  <a:chExt cx="193488" cy="227433"/>
                </a:xfrm>
              </p:grpSpPr>
              <p:sp>
                <p:nvSpPr>
                  <p:cNvPr id="9393" name="Google Shape;9393;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95" name="Google Shape;9395;p131"/>
              <p:cNvGrpSpPr/>
              <p:nvPr/>
            </p:nvGrpSpPr>
            <p:grpSpPr>
              <a:xfrm>
                <a:off x="608609" y="2370079"/>
                <a:ext cx="458224" cy="227991"/>
                <a:chOff x="5668659" y="1713442"/>
                <a:chExt cx="458224" cy="227991"/>
              </a:xfrm>
            </p:grpSpPr>
            <p:grpSp>
              <p:nvGrpSpPr>
                <p:cNvPr id="9396" name="Google Shape;9396;p131"/>
                <p:cNvGrpSpPr/>
                <p:nvPr/>
              </p:nvGrpSpPr>
              <p:grpSpPr>
                <a:xfrm>
                  <a:off x="5802485" y="1713507"/>
                  <a:ext cx="188679" cy="227926"/>
                  <a:chOff x="5802485" y="1713507"/>
                  <a:chExt cx="188679" cy="227926"/>
                </a:xfrm>
              </p:grpSpPr>
              <p:sp>
                <p:nvSpPr>
                  <p:cNvPr id="9397" name="Google Shape;9397;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131"/>
                <p:cNvGrpSpPr/>
                <p:nvPr/>
              </p:nvGrpSpPr>
              <p:grpSpPr>
                <a:xfrm>
                  <a:off x="5936312" y="1713442"/>
                  <a:ext cx="190570" cy="227991"/>
                  <a:chOff x="5936312" y="1713442"/>
                  <a:chExt cx="190570" cy="227991"/>
                </a:xfrm>
              </p:grpSpPr>
              <p:sp>
                <p:nvSpPr>
                  <p:cNvPr id="9400" name="Google Shape;9400;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403" name="Google Shape;9403;p131"/>
                <p:cNvGrpSpPr/>
                <p:nvPr/>
              </p:nvGrpSpPr>
              <p:grpSpPr>
                <a:xfrm>
                  <a:off x="5668659" y="1714000"/>
                  <a:ext cx="193488" cy="227433"/>
                  <a:chOff x="5668659" y="1714000"/>
                  <a:chExt cx="193488" cy="227433"/>
                </a:xfrm>
              </p:grpSpPr>
              <p:sp>
                <p:nvSpPr>
                  <p:cNvPr id="9404" name="Google Shape;9404;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06" name="Google Shape;9406;p131"/>
            <p:cNvGrpSpPr/>
            <p:nvPr/>
          </p:nvGrpSpPr>
          <p:grpSpPr>
            <a:xfrm>
              <a:off x="558859" y="2427004"/>
              <a:ext cx="458224" cy="523616"/>
              <a:chOff x="608609" y="2370079"/>
              <a:chExt cx="458224" cy="523616"/>
            </a:xfrm>
          </p:grpSpPr>
          <p:grpSp>
            <p:nvGrpSpPr>
              <p:cNvPr id="9407" name="Google Shape;9407;p131"/>
              <p:cNvGrpSpPr/>
              <p:nvPr/>
            </p:nvGrpSpPr>
            <p:grpSpPr>
              <a:xfrm>
                <a:off x="608609" y="2665704"/>
                <a:ext cx="458224" cy="227991"/>
                <a:chOff x="5668659" y="1713442"/>
                <a:chExt cx="458224" cy="227991"/>
              </a:xfrm>
            </p:grpSpPr>
            <p:grpSp>
              <p:nvGrpSpPr>
                <p:cNvPr id="9408" name="Google Shape;9408;p131"/>
                <p:cNvGrpSpPr/>
                <p:nvPr/>
              </p:nvGrpSpPr>
              <p:grpSpPr>
                <a:xfrm>
                  <a:off x="5802485" y="1713507"/>
                  <a:ext cx="188679" cy="227926"/>
                  <a:chOff x="5802485" y="1713507"/>
                  <a:chExt cx="188679" cy="227926"/>
                </a:xfrm>
              </p:grpSpPr>
              <p:sp>
                <p:nvSpPr>
                  <p:cNvPr id="9409" name="Google Shape;9409;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131"/>
                <p:cNvGrpSpPr/>
                <p:nvPr/>
              </p:nvGrpSpPr>
              <p:grpSpPr>
                <a:xfrm>
                  <a:off x="5936312" y="1713442"/>
                  <a:ext cx="190570" cy="227991"/>
                  <a:chOff x="5936312" y="1713442"/>
                  <a:chExt cx="190570" cy="227991"/>
                </a:xfrm>
              </p:grpSpPr>
              <p:sp>
                <p:nvSpPr>
                  <p:cNvPr id="9412" name="Google Shape;9412;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415" name="Google Shape;9415;p131"/>
                <p:cNvGrpSpPr/>
                <p:nvPr/>
              </p:nvGrpSpPr>
              <p:grpSpPr>
                <a:xfrm>
                  <a:off x="5668659" y="1714000"/>
                  <a:ext cx="193488" cy="227433"/>
                  <a:chOff x="5668659" y="1714000"/>
                  <a:chExt cx="193488" cy="227433"/>
                </a:xfrm>
              </p:grpSpPr>
              <p:sp>
                <p:nvSpPr>
                  <p:cNvPr id="9416" name="Google Shape;9416;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18" name="Google Shape;9418;p131"/>
              <p:cNvGrpSpPr/>
              <p:nvPr/>
            </p:nvGrpSpPr>
            <p:grpSpPr>
              <a:xfrm>
                <a:off x="608609" y="2511879"/>
                <a:ext cx="458224" cy="227991"/>
                <a:chOff x="5668659" y="1713442"/>
                <a:chExt cx="458224" cy="227991"/>
              </a:xfrm>
            </p:grpSpPr>
            <p:grpSp>
              <p:nvGrpSpPr>
                <p:cNvPr id="9419" name="Google Shape;9419;p131"/>
                <p:cNvGrpSpPr/>
                <p:nvPr/>
              </p:nvGrpSpPr>
              <p:grpSpPr>
                <a:xfrm>
                  <a:off x="5802485" y="1713507"/>
                  <a:ext cx="188679" cy="227926"/>
                  <a:chOff x="5802485" y="1713507"/>
                  <a:chExt cx="188679" cy="227926"/>
                </a:xfrm>
              </p:grpSpPr>
              <p:sp>
                <p:nvSpPr>
                  <p:cNvPr id="9420" name="Google Shape;9420;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131"/>
                <p:cNvGrpSpPr/>
                <p:nvPr/>
              </p:nvGrpSpPr>
              <p:grpSpPr>
                <a:xfrm>
                  <a:off x="5936312" y="1713442"/>
                  <a:ext cx="190570" cy="227991"/>
                  <a:chOff x="5936312" y="1713442"/>
                  <a:chExt cx="190570" cy="227991"/>
                </a:xfrm>
              </p:grpSpPr>
              <p:sp>
                <p:nvSpPr>
                  <p:cNvPr id="9423" name="Google Shape;9423;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426" name="Google Shape;9426;p131"/>
                <p:cNvGrpSpPr/>
                <p:nvPr/>
              </p:nvGrpSpPr>
              <p:grpSpPr>
                <a:xfrm>
                  <a:off x="5668659" y="1714000"/>
                  <a:ext cx="193488" cy="227433"/>
                  <a:chOff x="5668659" y="1714000"/>
                  <a:chExt cx="193488" cy="227433"/>
                </a:xfrm>
              </p:grpSpPr>
              <p:sp>
                <p:nvSpPr>
                  <p:cNvPr id="9427" name="Google Shape;9427;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29" name="Google Shape;9429;p131"/>
              <p:cNvGrpSpPr/>
              <p:nvPr/>
            </p:nvGrpSpPr>
            <p:grpSpPr>
              <a:xfrm>
                <a:off x="608609" y="2370079"/>
                <a:ext cx="458224" cy="227991"/>
                <a:chOff x="5668659" y="1713442"/>
                <a:chExt cx="458224" cy="227991"/>
              </a:xfrm>
            </p:grpSpPr>
            <p:grpSp>
              <p:nvGrpSpPr>
                <p:cNvPr id="9430" name="Google Shape;9430;p131"/>
                <p:cNvGrpSpPr/>
                <p:nvPr/>
              </p:nvGrpSpPr>
              <p:grpSpPr>
                <a:xfrm>
                  <a:off x="5802485" y="1713507"/>
                  <a:ext cx="188679" cy="227926"/>
                  <a:chOff x="5802485" y="1713507"/>
                  <a:chExt cx="188679" cy="227926"/>
                </a:xfrm>
              </p:grpSpPr>
              <p:sp>
                <p:nvSpPr>
                  <p:cNvPr id="9431" name="Google Shape;9431;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131"/>
                <p:cNvGrpSpPr/>
                <p:nvPr/>
              </p:nvGrpSpPr>
              <p:grpSpPr>
                <a:xfrm>
                  <a:off x="5936312" y="1713442"/>
                  <a:ext cx="190570" cy="227991"/>
                  <a:chOff x="5936312" y="1713442"/>
                  <a:chExt cx="190570" cy="227991"/>
                </a:xfrm>
              </p:grpSpPr>
              <p:sp>
                <p:nvSpPr>
                  <p:cNvPr id="9434" name="Google Shape;9434;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437" name="Google Shape;9437;p131"/>
                <p:cNvGrpSpPr/>
                <p:nvPr/>
              </p:nvGrpSpPr>
              <p:grpSpPr>
                <a:xfrm>
                  <a:off x="5668659" y="1714000"/>
                  <a:ext cx="193488" cy="227433"/>
                  <a:chOff x="5668659" y="1714000"/>
                  <a:chExt cx="193488" cy="227433"/>
                </a:xfrm>
              </p:grpSpPr>
              <p:sp>
                <p:nvSpPr>
                  <p:cNvPr id="9438" name="Google Shape;9438;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40" name="Google Shape;9440;p131"/>
            <p:cNvGrpSpPr/>
            <p:nvPr/>
          </p:nvGrpSpPr>
          <p:grpSpPr>
            <a:xfrm>
              <a:off x="506259" y="2485404"/>
              <a:ext cx="458224" cy="523616"/>
              <a:chOff x="608609" y="2370079"/>
              <a:chExt cx="458224" cy="523616"/>
            </a:xfrm>
          </p:grpSpPr>
          <p:grpSp>
            <p:nvGrpSpPr>
              <p:cNvPr id="9441" name="Google Shape;9441;p131"/>
              <p:cNvGrpSpPr/>
              <p:nvPr/>
            </p:nvGrpSpPr>
            <p:grpSpPr>
              <a:xfrm>
                <a:off x="608609" y="2665704"/>
                <a:ext cx="458224" cy="227991"/>
                <a:chOff x="5668659" y="1713442"/>
                <a:chExt cx="458224" cy="227991"/>
              </a:xfrm>
            </p:grpSpPr>
            <p:grpSp>
              <p:nvGrpSpPr>
                <p:cNvPr id="9442" name="Google Shape;9442;p131"/>
                <p:cNvGrpSpPr/>
                <p:nvPr/>
              </p:nvGrpSpPr>
              <p:grpSpPr>
                <a:xfrm>
                  <a:off x="5802485" y="1713507"/>
                  <a:ext cx="188679" cy="227926"/>
                  <a:chOff x="5802485" y="1713507"/>
                  <a:chExt cx="188679" cy="227926"/>
                </a:xfrm>
              </p:grpSpPr>
              <p:sp>
                <p:nvSpPr>
                  <p:cNvPr id="9443" name="Google Shape;9443;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131"/>
                <p:cNvGrpSpPr/>
                <p:nvPr/>
              </p:nvGrpSpPr>
              <p:grpSpPr>
                <a:xfrm>
                  <a:off x="5936312" y="1713442"/>
                  <a:ext cx="190570" cy="227991"/>
                  <a:chOff x="5936312" y="1713442"/>
                  <a:chExt cx="190570" cy="227991"/>
                </a:xfrm>
              </p:grpSpPr>
              <p:sp>
                <p:nvSpPr>
                  <p:cNvPr id="9446" name="Google Shape;9446;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449" name="Google Shape;9449;p131"/>
                <p:cNvGrpSpPr/>
                <p:nvPr/>
              </p:nvGrpSpPr>
              <p:grpSpPr>
                <a:xfrm>
                  <a:off x="5668659" y="1714000"/>
                  <a:ext cx="193488" cy="227433"/>
                  <a:chOff x="5668659" y="1714000"/>
                  <a:chExt cx="193488" cy="227433"/>
                </a:xfrm>
              </p:grpSpPr>
              <p:sp>
                <p:nvSpPr>
                  <p:cNvPr id="9450" name="Google Shape;9450;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52" name="Google Shape;9452;p131"/>
              <p:cNvGrpSpPr/>
              <p:nvPr/>
            </p:nvGrpSpPr>
            <p:grpSpPr>
              <a:xfrm>
                <a:off x="608609" y="2511879"/>
                <a:ext cx="458224" cy="227991"/>
                <a:chOff x="5668659" y="1713442"/>
                <a:chExt cx="458224" cy="227991"/>
              </a:xfrm>
            </p:grpSpPr>
            <p:grpSp>
              <p:nvGrpSpPr>
                <p:cNvPr id="9453" name="Google Shape;9453;p131"/>
                <p:cNvGrpSpPr/>
                <p:nvPr/>
              </p:nvGrpSpPr>
              <p:grpSpPr>
                <a:xfrm>
                  <a:off x="5802485" y="1713507"/>
                  <a:ext cx="188679" cy="227926"/>
                  <a:chOff x="5802485" y="1713507"/>
                  <a:chExt cx="188679" cy="227926"/>
                </a:xfrm>
              </p:grpSpPr>
              <p:sp>
                <p:nvSpPr>
                  <p:cNvPr id="9454" name="Google Shape;9454;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131"/>
                <p:cNvGrpSpPr/>
                <p:nvPr/>
              </p:nvGrpSpPr>
              <p:grpSpPr>
                <a:xfrm>
                  <a:off x="5936312" y="1713442"/>
                  <a:ext cx="190570" cy="227991"/>
                  <a:chOff x="5936312" y="1713442"/>
                  <a:chExt cx="190570" cy="227991"/>
                </a:xfrm>
              </p:grpSpPr>
              <p:sp>
                <p:nvSpPr>
                  <p:cNvPr id="9457" name="Google Shape;9457;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460" name="Google Shape;9460;p131"/>
                <p:cNvGrpSpPr/>
                <p:nvPr/>
              </p:nvGrpSpPr>
              <p:grpSpPr>
                <a:xfrm>
                  <a:off x="5668659" y="1714000"/>
                  <a:ext cx="193488" cy="227433"/>
                  <a:chOff x="5668659" y="1714000"/>
                  <a:chExt cx="193488" cy="227433"/>
                </a:xfrm>
              </p:grpSpPr>
              <p:sp>
                <p:nvSpPr>
                  <p:cNvPr id="9461" name="Google Shape;9461;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63" name="Google Shape;9463;p131"/>
              <p:cNvGrpSpPr/>
              <p:nvPr/>
            </p:nvGrpSpPr>
            <p:grpSpPr>
              <a:xfrm>
                <a:off x="608609" y="2370079"/>
                <a:ext cx="458224" cy="227991"/>
                <a:chOff x="5668659" y="1713442"/>
                <a:chExt cx="458224" cy="227991"/>
              </a:xfrm>
            </p:grpSpPr>
            <p:grpSp>
              <p:nvGrpSpPr>
                <p:cNvPr id="9464" name="Google Shape;9464;p131"/>
                <p:cNvGrpSpPr/>
                <p:nvPr/>
              </p:nvGrpSpPr>
              <p:grpSpPr>
                <a:xfrm>
                  <a:off x="5802485" y="1713507"/>
                  <a:ext cx="188679" cy="227926"/>
                  <a:chOff x="5802485" y="1713507"/>
                  <a:chExt cx="188679" cy="227926"/>
                </a:xfrm>
              </p:grpSpPr>
              <p:sp>
                <p:nvSpPr>
                  <p:cNvPr id="9465" name="Google Shape;9465;p131"/>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131"/>
                <p:cNvGrpSpPr/>
                <p:nvPr/>
              </p:nvGrpSpPr>
              <p:grpSpPr>
                <a:xfrm>
                  <a:off x="5936312" y="1713442"/>
                  <a:ext cx="190570" cy="227991"/>
                  <a:chOff x="5936312" y="1713442"/>
                  <a:chExt cx="190570" cy="227991"/>
                </a:xfrm>
              </p:grpSpPr>
              <p:sp>
                <p:nvSpPr>
                  <p:cNvPr id="9468" name="Google Shape;9468;p131"/>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9471" name="Google Shape;9471;p131"/>
                <p:cNvGrpSpPr/>
                <p:nvPr/>
              </p:nvGrpSpPr>
              <p:grpSpPr>
                <a:xfrm>
                  <a:off x="5668659" y="1714000"/>
                  <a:ext cx="193488" cy="227433"/>
                  <a:chOff x="5668659" y="1714000"/>
                  <a:chExt cx="193488" cy="227433"/>
                </a:xfrm>
              </p:grpSpPr>
              <p:sp>
                <p:nvSpPr>
                  <p:cNvPr id="9472" name="Google Shape;9472;p1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31"/>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9474" name="Google Shape;9474;p131"/>
          <p:cNvCxnSpPr>
            <a:endCxn id="9263"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24" title="Points scored"/>
          <p:cNvPicPr preferRelativeResize="0"/>
          <p:nvPr/>
        </p:nvPicPr>
        <p:blipFill>
          <a:blip r:embed="rId3">
            <a:alphaModFix/>
          </a:blip>
          <a:stretch>
            <a:fillRect/>
          </a:stretch>
        </p:blipFill>
        <p:spPr>
          <a:xfrm>
            <a:off x="102825" y="152400"/>
            <a:ext cx="7825389" cy="483869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8" name="Shape 9478"/>
        <p:cNvGrpSpPr/>
        <p:nvPr/>
      </p:nvGrpSpPr>
      <p:grpSpPr>
        <a:xfrm>
          <a:off x="0" y="0"/>
          <a:ext cx="0" cy="0"/>
          <a:chOff x="0" y="0"/>
          <a:chExt cx="0" cy="0"/>
        </a:xfrm>
      </p:grpSpPr>
      <p:sp>
        <p:nvSpPr>
          <p:cNvPr id="9479" name="Google Shape;9479;p132"/>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480" name="Google Shape;9480;p132"/>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481" name="Google Shape;9481;p132"/>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482" name="Google Shape;9482;p132"/>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9483" name="Google Shape;9483;p132"/>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9484" name="Google Shape;9484;p132"/>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9485" name="Google Shape;9485;p132"/>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9486" name="Google Shape;9486;p132"/>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9487" name="Google Shape;9487;p132"/>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9488" name="Google Shape;9488;p132"/>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489" name="Google Shape;9489;p132"/>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490" name="Google Shape;9490;p132"/>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9491" name="Google Shape;9491;p132"/>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9492" name="Google Shape;9492;p132"/>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9493" name="Google Shape;9493;p132"/>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9494" name="Google Shape;9494;p132"/>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9495" name="Google Shape;9495;p132"/>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9496" name="Google Shape;9496;p132"/>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9497" name="Google Shape;9497;p132"/>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9498" name="Google Shape;9498;p132"/>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9499" name="Google Shape;9499;p132"/>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9500" name="Google Shape;9500;p132"/>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9501" name="Google Shape;9501;p132"/>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02" name="Google Shape;9502;p132"/>
          <p:cNvCxnSpPr>
            <a:stCxn id="9501" idx="0"/>
            <a:endCxn id="9495"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9503" name="Google Shape;9503;p132"/>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9504" name="Google Shape;9504;p132"/>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9505" name="Google Shape;9505;p132"/>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9506" name="Google Shape;9506;p132"/>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9507" name="Google Shape;9507;p132"/>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9508" name="Google Shape;9508;p132"/>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9512" name="Shape 9512"/>
        <p:cNvGrpSpPr/>
        <p:nvPr/>
      </p:nvGrpSpPr>
      <p:grpSpPr>
        <a:xfrm>
          <a:off x="0" y="0"/>
          <a:ext cx="0" cy="0"/>
          <a:chOff x="0" y="0"/>
          <a:chExt cx="0" cy="0"/>
        </a:xfrm>
      </p:grpSpPr>
      <p:sp>
        <p:nvSpPr>
          <p:cNvPr id="9513" name="Google Shape;9513;p133"/>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7" name="Shape 9517"/>
        <p:cNvGrpSpPr/>
        <p:nvPr/>
      </p:nvGrpSpPr>
      <p:grpSpPr>
        <a:xfrm>
          <a:off x="0" y="0"/>
          <a:ext cx="0" cy="0"/>
          <a:chOff x="0" y="0"/>
          <a:chExt cx="0" cy="0"/>
        </a:xfrm>
      </p:grpSpPr>
      <p:sp>
        <p:nvSpPr>
          <p:cNvPr id="9518" name="Google Shape;9518;p134"/>
          <p:cNvSpPr/>
          <p:nvPr/>
        </p:nvSpPr>
        <p:spPr>
          <a:xfrm>
            <a:off x="1409063"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EEG</a:t>
            </a:r>
            <a:endParaRPr b="1" sz="2200"/>
          </a:p>
          <a:p>
            <a:pPr indent="0" lvl="0" marL="0" rtl="0" algn="ctr">
              <a:spcBef>
                <a:spcPts val="0"/>
              </a:spcBef>
              <a:spcAft>
                <a:spcPts val="0"/>
              </a:spcAft>
              <a:buNone/>
            </a:pPr>
            <a:r>
              <a:rPr b="1" lang="en" sz="2100"/>
              <a:t>疼痛识别</a:t>
            </a:r>
            <a:endParaRPr b="1" sz="2100"/>
          </a:p>
        </p:txBody>
      </p:sp>
      <p:cxnSp>
        <p:nvCxnSpPr>
          <p:cNvPr id="9519" name="Google Shape;9519;p134"/>
          <p:cNvCxnSpPr/>
          <p:nvPr/>
        </p:nvCxnSpPr>
        <p:spPr>
          <a:xfrm flipH="1" rot="10800000">
            <a:off x="27244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9520" name="Google Shape;9520;p134"/>
          <p:cNvSpPr txBox="1"/>
          <p:nvPr/>
        </p:nvSpPr>
        <p:spPr>
          <a:xfrm>
            <a:off x="28575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疼痛等级</a:t>
            </a:r>
            <a:endParaRPr/>
          </a:p>
        </p:txBody>
      </p:sp>
      <p:cxnSp>
        <p:nvCxnSpPr>
          <p:cNvPr id="9521" name="Google Shape;9521;p134"/>
          <p:cNvCxnSpPr/>
          <p:nvPr/>
        </p:nvCxnSpPr>
        <p:spPr>
          <a:xfrm flipH="1" rot="10800000">
            <a:off x="27244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9522" name="Google Shape;9522;p134"/>
          <p:cNvSpPr txBox="1"/>
          <p:nvPr/>
        </p:nvSpPr>
        <p:spPr>
          <a:xfrm>
            <a:off x="28575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疼痛</a:t>
            </a:r>
            <a:r>
              <a:rPr lang="en"/>
              <a:t>位置</a:t>
            </a:r>
            <a:endParaRPr/>
          </a:p>
        </p:txBody>
      </p:sp>
      <p:sp>
        <p:nvSpPr>
          <p:cNvPr id="9523" name="Google Shape;9523;p134"/>
          <p:cNvSpPr/>
          <p:nvPr/>
        </p:nvSpPr>
        <p:spPr>
          <a:xfrm>
            <a:off x="4032538" y="691050"/>
            <a:ext cx="990300" cy="17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APP</a:t>
            </a:r>
            <a:endParaRPr b="1" sz="2500"/>
          </a:p>
        </p:txBody>
      </p:sp>
      <p:cxnSp>
        <p:nvCxnSpPr>
          <p:cNvPr id="9524" name="Google Shape;9524;p134"/>
          <p:cNvCxnSpPr/>
          <p:nvPr/>
        </p:nvCxnSpPr>
        <p:spPr>
          <a:xfrm flipH="1" rot="10800000">
            <a:off x="5133588" y="1359675"/>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9525" name="Google Shape;9525;p134"/>
          <p:cNvSpPr txBox="1"/>
          <p:nvPr/>
        </p:nvSpPr>
        <p:spPr>
          <a:xfrm>
            <a:off x="5266613" y="1019850"/>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治疗力度</a:t>
            </a:r>
            <a:endParaRPr/>
          </a:p>
        </p:txBody>
      </p:sp>
      <p:cxnSp>
        <p:nvCxnSpPr>
          <p:cNvPr id="9526" name="Google Shape;9526;p134"/>
          <p:cNvCxnSpPr/>
          <p:nvPr/>
        </p:nvCxnSpPr>
        <p:spPr>
          <a:xfrm flipH="1" rot="10800000">
            <a:off x="5133588" y="1947250"/>
            <a:ext cx="1197300" cy="7500"/>
          </a:xfrm>
          <a:prstGeom prst="straightConnector1">
            <a:avLst/>
          </a:prstGeom>
          <a:noFill/>
          <a:ln cap="flat" cmpd="sng" w="9525">
            <a:solidFill>
              <a:schemeClr val="dk2"/>
            </a:solidFill>
            <a:prstDash val="solid"/>
            <a:round/>
            <a:headEnd len="med" w="med" type="none"/>
            <a:tailEnd len="med" w="med" type="triangle"/>
          </a:ln>
        </p:spPr>
      </p:cxnSp>
      <p:sp>
        <p:nvSpPr>
          <p:cNvPr id="9527" name="Google Shape;9527;p134"/>
          <p:cNvSpPr txBox="1"/>
          <p:nvPr/>
        </p:nvSpPr>
        <p:spPr>
          <a:xfrm>
            <a:off x="5266613" y="1603675"/>
            <a:ext cx="9237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治疗方案</a:t>
            </a:r>
            <a:endParaRPr/>
          </a:p>
        </p:txBody>
      </p:sp>
      <p:sp>
        <p:nvSpPr>
          <p:cNvPr id="9528" name="Google Shape;9528;p134"/>
          <p:cNvSpPr/>
          <p:nvPr/>
        </p:nvSpPr>
        <p:spPr>
          <a:xfrm>
            <a:off x="6441638" y="1123325"/>
            <a:ext cx="12933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疼痛治疗仪</a:t>
            </a:r>
            <a:endParaRPr b="1" sz="2200"/>
          </a:p>
        </p:txBody>
      </p:sp>
      <p:cxnSp>
        <p:nvCxnSpPr>
          <p:cNvPr id="9529" name="Google Shape;9529;p134"/>
          <p:cNvCxnSpPr/>
          <p:nvPr/>
        </p:nvCxnSpPr>
        <p:spPr>
          <a:xfrm flipH="1">
            <a:off x="4523938" y="2516400"/>
            <a:ext cx="7500" cy="528300"/>
          </a:xfrm>
          <a:prstGeom prst="straightConnector1">
            <a:avLst/>
          </a:prstGeom>
          <a:noFill/>
          <a:ln cap="flat" cmpd="sng" w="9525">
            <a:solidFill>
              <a:schemeClr val="dk2"/>
            </a:solidFill>
            <a:prstDash val="solid"/>
            <a:round/>
            <a:headEnd len="med" w="med" type="none"/>
            <a:tailEnd len="med" w="med" type="triangle"/>
          </a:ln>
        </p:spPr>
      </p:cxnSp>
      <p:sp>
        <p:nvSpPr>
          <p:cNvPr id="9530" name="Google Shape;9530;p134"/>
          <p:cNvSpPr/>
          <p:nvPr/>
        </p:nvSpPr>
        <p:spPr>
          <a:xfrm>
            <a:off x="3640863" y="3140800"/>
            <a:ext cx="1719300" cy="106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使用者的治疗时长、治疗方案、治疗反馈记录</a:t>
            </a:r>
            <a:endParaRPr/>
          </a:p>
        </p:txBody>
      </p:sp>
      <p:sp>
        <p:nvSpPr>
          <p:cNvPr id="9531" name="Google Shape;9531;p134"/>
          <p:cNvSpPr/>
          <p:nvPr/>
        </p:nvSpPr>
        <p:spPr>
          <a:xfrm>
            <a:off x="1266000" y="478500"/>
            <a:ext cx="2613600" cy="2037900"/>
          </a:xfrm>
          <a:prstGeom prst="roundRect">
            <a:avLst>
              <a:gd fmla="val 16667" name="adj"/>
            </a:avLst>
          </a:prstGeom>
          <a:noFill/>
          <a:ln cap="flat" cmpd="sng" w="9525">
            <a:solidFill>
              <a:srgbClr val="000000"/>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5" name="Shape 9535"/>
        <p:cNvGrpSpPr/>
        <p:nvPr/>
      </p:nvGrpSpPr>
      <p:grpSpPr>
        <a:xfrm>
          <a:off x="0" y="0"/>
          <a:ext cx="0" cy="0"/>
          <a:chOff x="0" y="0"/>
          <a:chExt cx="0" cy="0"/>
        </a:xfrm>
      </p:grpSpPr>
      <p:sp>
        <p:nvSpPr>
          <p:cNvPr id="9536" name="Google Shape;9536;p135"/>
          <p:cNvSpPr/>
          <p:nvPr/>
        </p:nvSpPr>
        <p:spPr>
          <a:xfrm>
            <a:off x="513875" y="45575"/>
            <a:ext cx="8190000" cy="5014500"/>
          </a:xfrm>
          <a:prstGeom prst="roundRect">
            <a:avLst>
              <a:gd fmla="val 16667" name="adj"/>
            </a:avLst>
          </a:prstGeom>
          <a:noFill/>
          <a:ln cap="flat" cmpd="sng" w="9525">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35"/>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35"/>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Pain Recognition</a:t>
            </a:r>
            <a:endParaRPr sz="1600">
              <a:latin typeface="Times New Roman"/>
              <a:ea typeface="Times New Roman"/>
              <a:cs typeface="Times New Roman"/>
              <a:sym typeface="Times New Roman"/>
            </a:endParaRPr>
          </a:p>
        </p:txBody>
      </p:sp>
      <p:sp>
        <p:nvSpPr>
          <p:cNvPr id="9539" name="Google Shape;9539;p135"/>
          <p:cNvSpPr/>
          <p:nvPr/>
        </p:nvSpPr>
        <p:spPr>
          <a:xfrm>
            <a:off x="1293638" y="1113000"/>
            <a:ext cx="630600" cy="27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9540" name="Google Shape;9540;p135"/>
          <p:cNvSpPr/>
          <p:nvPr/>
        </p:nvSpPr>
        <p:spPr>
          <a:xfrm>
            <a:off x="2327313" y="932550"/>
            <a:ext cx="1124100" cy="634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Deep</a:t>
            </a:r>
            <a:endParaRPr/>
          </a:p>
          <a:p>
            <a:pPr indent="0" lvl="0" marL="0" rtl="0" algn="ctr">
              <a:spcBef>
                <a:spcPts val="0"/>
              </a:spcBef>
              <a:spcAft>
                <a:spcPts val="0"/>
              </a:spcAft>
              <a:buNone/>
            </a:pPr>
            <a:r>
              <a:rPr lang="en"/>
              <a:t>Learning</a:t>
            </a:r>
            <a:endParaRPr/>
          </a:p>
        </p:txBody>
      </p:sp>
      <p:cxnSp>
        <p:nvCxnSpPr>
          <p:cNvPr id="9541" name="Google Shape;9541;p135"/>
          <p:cNvCxnSpPr>
            <a:stCxn id="9539" idx="3"/>
            <a:endCxn id="9540" idx="1"/>
          </p:cNvCxnSpPr>
          <p:nvPr/>
        </p:nvCxnSpPr>
        <p:spPr>
          <a:xfrm>
            <a:off x="1924238" y="1249800"/>
            <a:ext cx="403200" cy="0"/>
          </a:xfrm>
          <a:prstGeom prst="straightConnector1">
            <a:avLst/>
          </a:prstGeom>
          <a:noFill/>
          <a:ln cap="flat" cmpd="sng" w="9525">
            <a:solidFill>
              <a:schemeClr val="dk2"/>
            </a:solidFill>
            <a:prstDash val="solid"/>
            <a:round/>
            <a:headEnd len="med" w="med" type="none"/>
            <a:tailEnd len="med" w="med" type="triangle"/>
          </a:ln>
        </p:spPr>
      </p:cxnSp>
      <p:sp>
        <p:nvSpPr>
          <p:cNvPr id="9542" name="Google Shape;9542;p135"/>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3" name="Google Shape;9543;p135"/>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9544" name="Google Shape;9544;p135"/>
          <p:cNvSpPr txBox="1"/>
          <p:nvPr/>
        </p:nvSpPr>
        <p:spPr>
          <a:xfrm>
            <a:off x="3803700" y="1200475"/>
            <a:ext cx="153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Pain Localization</a:t>
            </a:r>
            <a:endParaRPr>
              <a:latin typeface="Times New Roman"/>
              <a:ea typeface="Times New Roman"/>
              <a:cs typeface="Times New Roman"/>
              <a:sym typeface="Times New Roman"/>
            </a:endParaRPr>
          </a:p>
        </p:txBody>
      </p:sp>
      <p:sp>
        <p:nvSpPr>
          <p:cNvPr id="9545" name="Google Shape;9545;p135"/>
          <p:cNvSpPr txBox="1"/>
          <p:nvPr/>
        </p:nvSpPr>
        <p:spPr>
          <a:xfrm>
            <a:off x="3828313" y="625500"/>
            <a:ext cx="148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疼痛强度</a:t>
            </a:r>
            <a:endParaRPr>
              <a:latin typeface="Times New Roman"/>
              <a:ea typeface="Times New Roman"/>
              <a:cs typeface="Times New Roman"/>
              <a:sym typeface="Times New Roman"/>
            </a:endParaRPr>
          </a:p>
        </p:txBody>
      </p:sp>
      <p:sp>
        <p:nvSpPr>
          <p:cNvPr id="9546" name="Google Shape;9546;p135"/>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9547" name="Google Shape;9547;p135"/>
          <p:cNvSpPr/>
          <p:nvPr/>
        </p:nvSpPr>
        <p:spPr>
          <a:xfrm>
            <a:off x="6327063" y="849000"/>
            <a:ext cx="8508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Page Design</a:t>
            </a:r>
            <a:endParaRPr>
              <a:latin typeface="Times New Roman"/>
              <a:ea typeface="Times New Roman"/>
              <a:cs typeface="Times New Roman"/>
              <a:sym typeface="Times New Roman"/>
            </a:endParaRPr>
          </a:p>
        </p:txBody>
      </p:sp>
      <p:sp>
        <p:nvSpPr>
          <p:cNvPr id="9548" name="Google Shape;9548;p135"/>
          <p:cNvSpPr/>
          <p:nvPr/>
        </p:nvSpPr>
        <p:spPr>
          <a:xfrm>
            <a:off x="5726900"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Mining</a:t>
            </a:r>
            <a:endParaRPr>
              <a:latin typeface="Times New Roman"/>
              <a:ea typeface="Times New Roman"/>
              <a:cs typeface="Times New Roman"/>
              <a:sym typeface="Times New Roman"/>
            </a:endParaRPr>
          </a:p>
        </p:txBody>
      </p:sp>
      <p:sp>
        <p:nvSpPr>
          <p:cNvPr id="9549" name="Google Shape;9549;p135"/>
          <p:cNvSpPr/>
          <p:nvPr/>
        </p:nvSpPr>
        <p:spPr>
          <a:xfrm>
            <a:off x="6855363"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Reinforce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Learning</a:t>
            </a:r>
            <a:endParaRPr>
              <a:latin typeface="Times New Roman"/>
              <a:ea typeface="Times New Roman"/>
              <a:cs typeface="Times New Roman"/>
              <a:sym typeface="Times New Roman"/>
            </a:endParaRPr>
          </a:p>
        </p:txBody>
      </p:sp>
      <p:sp>
        <p:nvSpPr>
          <p:cNvPr id="9550" name="Google Shape;9550;p135"/>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35"/>
          <p:cNvSpPr txBox="1"/>
          <p:nvPr/>
        </p:nvSpPr>
        <p:spPr>
          <a:xfrm>
            <a:off x="5730388" y="3061800"/>
            <a:ext cx="2119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Pain Treatment Apparatus</a:t>
            </a:r>
            <a:endParaRPr sz="1600">
              <a:latin typeface="Times New Roman"/>
              <a:ea typeface="Times New Roman"/>
              <a:cs typeface="Times New Roman"/>
              <a:sym typeface="Times New Roman"/>
            </a:endParaRPr>
          </a:p>
        </p:txBody>
      </p:sp>
      <p:cxnSp>
        <p:nvCxnSpPr>
          <p:cNvPr id="9552" name="Google Shape;9552;p135"/>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9553" name="Google Shape;9553;p135"/>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9554" name="Google Shape;9554;p135"/>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9555" name="Google Shape;9555;p135"/>
          <p:cNvSpPr/>
          <p:nvPr/>
        </p:nvSpPr>
        <p:spPr>
          <a:xfrm>
            <a:off x="5598500" y="3852875"/>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Appearance</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556" name="Google Shape;9556;p135"/>
          <p:cNvSpPr/>
          <p:nvPr/>
        </p:nvSpPr>
        <p:spPr>
          <a:xfrm>
            <a:off x="6809650" y="3841500"/>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Circuit</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557" name="Google Shape;9557;p135"/>
          <p:cNvSpPr txBox="1"/>
          <p:nvPr/>
        </p:nvSpPr>
        <p:spPr>
          <a:xfrm>
            <a:off x="7177875" y="2402400"/>
            <a:ext cx="71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治疗力度</a:t>
            </a:r>
            <a:endParaRPr sz="1000"/>
          </a:p>
        </p:txBody>
      </p:sp>
      <p:sp>
        <p:nvSpPr>
          <p:cNvPr id="9558" name="Google Shape;9558;p135"/>
          <p:cNvSpPr txBox="1"/>
          <p:nvPr/>
        </p:nvSpPr>
        <p:spPr>
          <a:xfrm>
            <a:off x="6201650" y="2402400"/>
            <a:ext cx="71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治疗</a:t>
            </a:r>
            <a:r>
              <a:rPr lang="en" sz="1000"/>
              <a:t>方案</a:t>
            </a:r>
            <a:endParaRPr sz="1000"/>
          </a:p>
        </p:txBody>
      </p:sp>
      <p:pic>
        <p:nvPicPr>
          <p:cNvPr id="9559" name="Google Shape;9559;p135"/>
          <p:cNvPicPr preferRelativeResize="0"/>
          <p:nvPr/>
        </p:nvPicPr>
        <p:blipFill rotWithShape="1">
          <a:blip r:embed="rId3">
            <a:alphaModFix/>
          </a:blip>
          <a:srcRect b="0" l="14484" r="16606" t="0"/>
          <a:stretch/>
        </p:blipFill>
        <p:spPr>
          <a:xfrm>
            <a:off x="1038100" y="2821275"/>
            <a:ext cx="2626024" cy="2144850"/>
          </a:xfrm>
          <a:prstGeom prst="rect">
            <a:avLst/>
          </a:prstGeom>
          <a:noFill/>
          <a:ln>
            <a:noFill/>
          </a:ln>
        </p:spPr>
      </p:pic>
      <p:cxnSp>
        <p:nvCxnSpPr>
          <p:cNvPr id="9560" name="Google Shape;9560;p135"/>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9561" name="Google Shape;9561;p135"/>
          <p:cNvSpPr txBox="1"/>
          <p:nvPr/>
        </p:nvSpPr>
        <p:spPr>
          <a:xfrm>
            <a:off x="3764963" y="3542925"/>
            <a:ext cx="148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Pain </a:t>
            </a:r>
            <a:r>
              <a:rPr lang="en">
                <a:latin typeface="Times New Roman"/>
                <a:ea typeface="Times New Roman"/>
                <a:cs typeface="Times New Roman"/>
                <a:sym typeface="Times New Roman"/>
              </a:rPr>
              <a:t>Management</a:t>
            </a:r>
            <a:endParaRPr>
              <a:latin typeface="Times New Roman"/>
              <a:ea typeface="Times New Roman"/>
              <a:cs typeface="Times New Roman"/>
              <a:sym typeface="Times New Roman"/>
            </a:endParaRPr>
          </a:p>
        </p:txBody>
      </p:sp>
      <p:cxnSp>
        <p:nvCxnSpPr>
          <p:cNvPr id="9562" name="Google Shape;9562;p135"/>
          <p:cNvCxnSpPr/>
          <p:nvPr/>
        </p:nvCxnSpPr>
        <p:spPr>
          <a:xfrm flipH="1" rot="10800000">
            <a:off x="3750400" y="2089400"/>
            <a:ext cx="1626000" cy="964800"/>
          </a:xfrm>
          <a:prstGeom prst="straightConnector1">
            <a:avLst/>
          </a:prstGeom>
          <a:noFill/>
          <a:ln cap="flat" cmpd="sng" w="9525">
            <a:solidFill>
              <a:srgbClr val="000000"/>
            </a:solidFill>
            <a:prstDash val="solid"/>
            <a:round/>
            <a:headEnd len="med" w="med" type="none"/>
            <a:tailEnd len="med" w="med" type="triangle"/>
          </a:ln>
        </p:spPr>
      </p:cxnSp>
      <p:sp>
        <p:nvSpPr>
          <p:cNvPr id="9563" name="Google Shape;9563;p135"/>
          <p:cNvSpPr txBox="1"/>
          <p:nvPr/>
        </p:nvSpPr>
        <p:spPr>
          <a:xfrm rot="-1858658">
            <a:off x="3756910" y="2225639"/>
            <a:ext cx="1487459" cy="36935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helsea Market"/>
                <a:ea typeface="Chelsea Market"/>
                <a:cs typeface="Chelsea Market"/>
                <a:sym typeface="Chelsea Market"/>
              </a:rPr>
              <a:t>治疗反馈</a:t>
            </a:r>
            <a:endParaRPr sz="1200">
              <a:latin typeface="Chelsea Market"/>
              <a:ea typeface="Chelsea Market"/>
              <a:cs typeface="Chelsea Market"/>
              <a:sym typeface="Chelsea Market"/>
            </a:endParaRPr>
          </a:p>
        </p:txBody>
      </p:sp>
      <p:cxnSp>
        <p:nvCxnSpPr>
          <p:cNvPr id="9564" name="Google Shape;9564;p135"/>
          <p:cNvCxnSpPr/>
          <p:nvPr/>
        </p:nvCxnSpPr>
        <p:spPr>
          <a:xfrm rot="10800000">
            <a:off x="2390925" y="2226075"/>
            <a:ext cx="1200" cy="595200"/>
          </a:xfrm>
          <a:prstGeom prst="straightConnector1">
            <a:avLst/>
          </a:prstGeom>
          <a:noFill/>
          <a:ln cap="flat" cmpd="sng" w="9525">
            <a:solidFill>
              <a:srgbClr val="000000"/>
            </a:solidFill>
            <a:prstDash val="solid"/>
            <a:round/>
            <a:headEnd len="med" w="med" type="none"/>
            <a:tailEnd len="med" w="med" type="triangle"/>
          </a:ln>
        </p:spPr>
      </p:cxnSp>
      <p:sp>
        <p:nvSpPr>
          <p:cNvPr id="9565" name="Google Shape;9565;p135"/>
          <p:cNvSpPr txBox="1"/>
          <p:nvPr/>
        </p:nvSpPr>
        <p:spPr>
          <a:xfrm>
            <a:off x="2376525" y="2354325"/>
            <a:ext cx="102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脑电检测</a:t>
            </a:r>
            <a:endParaRPr sz="1200"/>
          </a:p>
        </p:txBody>
      </p:sp>
      <p:sp>
        <p:nvSpPr>
          <p:cNvPr id="9566" name="Google Shape;9566;p135"/>
          <p:cNvSpPr txBox="1"/>
          <p:nvPr/>
        </p:nvSpPr>
        <p:spPr>
          <a:xfrm>
            <a:off x="3127475" y="-51175"/>
            <a:ext cx="297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Closed-loop Control</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0" name="Shape 9570"/>
        <p:cNvGrpSpPr/>
        <p:nvPr/>
      </p:nvGrpSpPr>
      <p:grpSpPr>
        <a:xfrm>
          <a:off x="0" y="0"/>
          <a:ext cx="0" cy="0"/>
          <a:chOff x="0" y="0"/>
          <a:chExt cx="0" cy="0"/>
        </a:xfrm>
      </p:grpSpPr>
      <p:sp>
        <p:nvSpPr>
          <p:cNvPr id="9571" name="Google Shape;9571;p136"/>
          <p:cNvSpPr/>
          <p:nvPr/>
        </p:nvSpPr>
        <p:spPr>
          <a:xfrm>
            <a:off x="233100" y="131025"/>
            <a:ext cx="8730600" cy="4826700"/>
          </a:xfrm>
          <a:prstGeom prst="roundRect">
            <a:avLst>
              <a:gd fmla="val 16667" name="adj"/>
            </a:avLst>
          </a:prstGeom>
          <a:noFill/>
          <a:ln cap="flat" cmpd="sng" w="19050">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36"/>
          <p:cNvSpPr/>
          <p:nvPr/>
        </p:nvSpPr>
        <p:spPr>
          <a:xfrm>
            <a:off x="5622358" y="374343"/>
            <a:ext cx="2638200" cy="16731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36"/>
          <p:cNvSpPr txBox="1"/>
          <p:nvPr/>
        </p:nvSpPr>
        <p:spPr>
          <a:xfrm>
            <a:off x="5842566" y="331240"/>
            <a:ext cx="219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APP</a:t>
            </a:r>
            <a:endParaRPr b="1" sz="1600">
              <a:latin typeface="Times New Roman"/>
              <a:ea typeface="Times New Roman"/>
              <a:cs typeface="Times New Roman"/>
              <a:sym typeface="Times New Roman"/>
            </a:endParaRPr>
          </a:p>
        </p:txBody>
      </p:sp>
      <p:sp>
        <p:nvSpPr>
          <p:cNvPr id="9574" name="Google Shape;9574;p136"/>
          <p:cNvSpPr/>
          <p:nvPr/>
        </p:nvSpPr>
        <p:spPr>
          <a:xfrm>
            <a:off x="6500405" y="824119"/>
            <a:ext cx="991800" cy="418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页面设计</a:t>
            </a:r>
            <a:endParaRPr sz="1200">
              <a:latin typeface="Times New Roman"/>
              <a:ea typeface="Times New Roman"/>
              <a:cs typeface="Times New Roman"/>
              <a:sym typeface="Times New Roman"/>
            </a:endParaRPr>
          </a:p>
        </p:txBody>
      </p:sp>
      <p:sp>
        <p:nvSpPr>
          <p:cNvPr id="9575" name="Google Shape;9575;p136"/>
          <p:cNvSpPr/>
          <p:nvPr/>
        </p:nvSpPr>
        <p:spPr>
          <a:xfrm>
            <a:off x="5878372" y="1387805"/>
            <a:ext cx="991800" cy="434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数据挖掘</a:t>
            </a:r>
            <a:endParaRPr sz="1200">
              <a:latin typeface="Times New Roman"/>
              <a:ea typeface="Times New Roman"/>
              <a:cs typeface="Times New Roman"/>
              <a:sym typeface="Times New Roman"/>
            </a:endParaRPr>
          </a:p>
        </p:txBody>
      </p:sp>
      <p:sp>
        <p:nvSpPr>
          <p:cNvPr id="9576" name="Google Shape;9576;p136"/>
          <p:cNvSpPr/>
          <p:nvPr/>
        </p:nvSpPr>
        <p:spPr>
          <a:xfrm>
            <a:off x="7047957" y="1387805"/>
            <a:ext cx="991800" cy="434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强化学习</a:t>
            </a:r>
            <a:endParaRPr sz="1200">
              <a:latin typeface="Times New Roman"/>
              <a:ea typeface="Times New Roman"/>
              <a:cs typeface="Times New Roman"/>
              <a:sym typeface="Times New Roman"/>
            </a:endParaRPr>
          </a:p>
        </p:txBody>
      </p:sp>
      <p:sp>
        <p:nvSpPr>
          <p:cNvPr id="9577" name="Google Shape;9577;p136"/>
          <p:cNvSpPr/>
          <p:nvPr/>
        </p:nvSpPr>
        <p:spPr>
          <a:xfrm>
            <a:off x="5622358" y="3032570"/>
            <a:ext cx="2638200" cy="16731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36"/>
          <p:cNvSpPr txBox="1"/>
          <p:nvPr/>
        </p:nvSpPr>
        <p:spPr>
          <a:xfrm>
            <a:off x="5878358" y="3068337"/>
            <a:ext cx="219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疼痛治疗仪</a:t>
            </a:r>
            <a:endParaRPr b="1" sz="1600">
              <a:latin typeface="Times New Roman"/>
              <a:ea typeface="Times New Roman"/>
              <a:cs typeface="Times New Roman"/>
              <a:sym typeface="Times New Roman"/>
            </a:endParaRPr>
          </a:p>
        </p:txBody>
      </p:sp>
      <p:cxnSp>
        <p:nvCxnSpPr>
          <p:cNvPr id="9579" name="Google Shape;9579;p136"/>
          <p:cNvCxnSpPr/>
          <p:nvPr/>
        </p:nvCxnSpPr>
        <p:spPr>
          <a:xfrm>
            <a:off x="6370409" y="2138878"/>
            <a:ext cx="7800" cy="779400"/>
          </a:xfrm>
          <a:prstGeom prst="straightConnector1">
            <a:avLst/>
          </a:prstGeom>
          <a:noFill/>
          <a:ln cap="flat" cmpd="sng" w="9525">
            <a:solidFill>
              <a:srgbClr val="000000"/>
            </a:solidFill>
            <a:prstDash val="solid"/>
            <a:round/>
            <a:headEnd len="med" w="med" type="none"/>
            <a:tailEnd len="med" w="med" type="triangle"/>
          </a:ln>
        </p:spPr>
      </p:cxnSp>
      <p:cxnSp>
        <p:nvCxnSpPr>
          <p:cNvPr id="9580" name="Google Shape;9580;p136"/>
          <p:cNvCxnSpPr/>
          <p:nvPr/>
        </p:nvCxnSpPr>
        <p:spPr>
          <a:xfrm>
            <a:off x="7382210" y="2150315"/>
            <a:ext cx="7800" cy="779400"/>
          </a:xfrm>
          <a:prstGeom prst="straightConnector1">
            <a:avLst/>
          </a:prstGeom>
          <a:noFill/>
          <a:ln cap="flat" cmpd="sng" w="9525">
            <a:solidFill>
              <a:srgbClr val="000000"/>
            </a:solidFill>
            <a:prstDash val="solid"/>
            <a:round/>
            <a:headEnd len="med" w="med" type="none"/>
            <a:tailEnd len="med" w="med" type="triangle"/>
          </a:ln>
        </p:spPr>
      </p:cxnSp>
      <p:sp>
        <p:nvSpPr>
          <p:cNvPr id="9581" name="Google Shape;9581;p136"/>
          <p:cNvSpPr/>
          <p:nvPr/>
        </p:nvSpPr>
        <p:spPr>
          <a:xfrm>
            <a:off x="5745293" y="3716054"/>
            <a:ext cx="1165200" cy="548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9582" name="Google Shape;9582;p136"/>
          <p:cNvSpPr/>
          <p:nvPr/>
        </p:nvSpPr>
        <p:spPr>
          <a:xfrm>
            <a:off x="7000579" y="3716054"/>
            <a:ext cx="1165200" cy="548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9583" name="Google Shape;9583;p136"/>
          <p:cNvSpPr txBox="1"/>
          <p:nvPr/>
        </p:nvSpPr>
        <p:spPr>
          <a:xfrm>
            <a:off x="7382207" y="2369589"/>
            <a:ext cx="93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治疗力度</a:t>
            </a:r>
            <a:endParaRPr sz="1300"/>
          </a:p>
        </p:txBody>
      </p:sp>
      <p:sp>
        <p:nvSpPr>
          <p:cNvPr id="9584" name="Google Shape;9584;p136"/>
          <p:cNvSpPr txBox="1"/>
          <p:nvPr/>
        </p:nvSpPr>
        <p:spPr>
          <a:xfrm>
            <a:off x="6370422" y="2369597"/>
            <a:ext cx="88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治疗方案</a:t>
            </a:r>
            <a:endParaRPr sz="1300"/>
          </a:p>
        </p:txBody>
      </p:sp>
      <p:pic>
        <p:nvPicPr>
          <p:cNvPr id="9585" name="Google Shape;9585;p136"/>
          <p:cNvPicPr preferRelativeResize="0"/>
          <p:nvPr/>
        </p:nvPicPr>
        <p:blipFill rotWithShape="1">
          <a:blip r:embed="rId3">
            <a:alphaModFix/>
          </a:blip>
          <a:srcRect b="0" l="14484" r="16606" t="0"/>
          <a:stretch/>
        </p:blipFill>
        <p:spPr>
          <a:xfrm>
            <a:off x="698175" y="1374325"/>
            <a:ext cx="3022575" cy="2394850"/>
          </a:xfrm>
          <a:prstGeom prst="rect">
            <a:avLst/>
          </a:prstGeom>
          <a:noFill/>
          <a:ln>
            <a:noFill/>
          </a:ln>
        </p:spPr>
      </p:pic>
      <p:cxnSp>
        <p:nvCxnSpPr>
          <p:cNvPr id="9586" name="Google Shape;9586;p136"/>
          <p:cNvCxnSpPr/>
          <p:nvPr/>
        </p:nvCxnSpPr>
        <p:spPr>
          <a:xfrm>
            <a:off x="3745975" y="3138175"/>
            <a:ext cx="1569000" cy="671700"/>
          </a:xfrm>
          <a:prstGeom prst="straightConnector1">
            <a:avLst/>
          </a:prstGeom>
          <a:noFill/>
          <a:ln cap="flat" cmpd="sng" w="9525">
            <a:solidFill>
              <a:srgbClr val="000000"/>
            </a:solidFill>
            <a:prstDash val="solid"/>
            <a:round/>
            <a:headEnd len="med" w="med" type="triangle"/>
            <a:tailEnd len="med" w="med" type="none"/>
          </a:ln>
        </p:spPr>
      </p:cxnSp>
      <p:cxnSp>
        <p:nvCxnSpPr>
          <p:cNvPr id="9587" name="Google Shape;9587;p136"/>
          <p:cNvCxnSpPr/>
          <p:nvPr/>
        </p:nvCxnSpPr>
        <p:spPr>
          <a:xfrm flipH="1" rot="10800000">
            <a:off x="3727325" y="1419200"/>
            <a:ext cx="1546500" cy="911700"/>
          </a:xfrm>
          <a:prstGeom prst="straightConnector1">
            <a:avLst/>
          </a:prstGeom>
          <a:noFill/>
          <a:ln cap="flat" cmpd="sng" w="9525">
            <a:solidFill>
              <a:srgbClr val="000000"/>
            </a:solidFill>
            <a:prstDash val="solid"/>
            <a:round/>
            <a:headEnd len="med" w="med" type="none"/>
            <a:tailEnd len="med" w="med" type="triangle"/>
          </a:ln>
        </p:spPr>
      </p:cxnSp>
      <p:sp>
        <p:nvSpPr>
          <p:cNvPr id="9588" name="Google Shape;9588;p136"/>
          <p:cNvSpPr txBox="1"/>
          <p:nvPr/>
        </p:nvSpPr>
        <p:spPr>
          <a:xfrm rot="-1858658">
            <a:off x="3839385" y="1873967"/>
            <a:ext cx="1487459" cy="40017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helsea Market"/>
                <a:ea typeface="Chelsea Market"/>
                <a:cs typeface="Chelsea Market"/>
                <a:sym typeface="Chelsea Market"/>
              </a:rPr>
              <a:t>治疗反馈</a:t>
            </a:r>
            <a:endParaRPr>
              <a:latin typeface="Chelsea Market"/>
              <a:ea typeface="Chelsea Market"/>
              <a:cs typeface="Chelsea Market"/>
              <a:sym typeface="Chelsea Market"/>
            </a:endParaRPr>
          </a:p>
        </p:txBody>
      </p:sp>
      <p:sp>
        <p:nvSpPr>
          <p:cNvPr id="9589" name="Google Shape;9589;p136"/>
          <p:cNvSpPr txBox="1"/>
          <p:nvPr/>
        </p:nvSpPr>
        <p:spPr>
          <a:xfrm rot="-1858658">
            <a:off x="3654248" y="1512767"/>
            <a:ext cx="1487459" cy="40017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helsea Market"/>
                <a:ea typeface="Chelsea Market"/>
                <a:cs typeface="Chelsea Market"/>
                <a:sym typeface="Chelsea Market"/>
              </a:rPr>
              <a:t>主观疼痛感受</a:t>
            </a:r>
            <a:endParaRPr>
              <a:latin typeface="Chelsea Market"/>
              <a:ea typeface="Chelsea Market"/>
              <a:cs typeface="Chelsea Market"/>
              <a:sym typeface="Chelsea Market"/>
            </a:endParaRPr>
          </a:p>
        </p:txBody>
      </p:sp>
      <p:sp>
        <p:nvSpPr>
          <p:cNvPr id="9590" name="Google Shape;9590;p136"/>
          <p:cNvSpPr txBox="1"/>
          <p:nvPr/>
        </p:nvSpPr>
        <p:spPr>
          <a:xfrm rot="1418157">
            <a:off x="4147748" y="3166362"/>
            <a:ext cx="1047580" cy="4001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疼痛治疗</a:t>
            </a:r>
            <a:endParaRPr/>
          </a:p>
        </p:txBody>
      </p:sp>
      <p:sp>
        <p:nvSpPr>
          <p:cNvPr id="9591" name="Google Shape;9591;p136"/>
          <p:cNvSpPr txBox="1"/>
          <p:nvPr/>
        </p:nvSpPr>
        <p:spPr>
          <a:xfrm>
            <a:off x="409250" y="1697425"/>
            <a:ext cx="456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4A86E8"/>
                </a:solidFill>
              </a:rPr>
              <a:t>普通用户</a:t>
            </a:r>
            <a:endParaRPr b="1" sz="2400">
              <a:solidFill>
                <a:srgbClr val="4A86E8"/>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5" name="Shape 9595"/>
        <p:cNvGrpSpPr/>
        <p:nvPr/>
      </p:nvGrpSpPr>
      <p:grpSpPr>
        <a:xfrm>
          <a:off x="0" y="0"/>
          <a:ext cx="0" cy="0"/>
          <a:chOff x="0" y="0"/>
          <a:chExt cx="0" cy="0"/>
        </a:xfrm>
      </p:grpSpPr>
      <p:sp>
        <p:nvSpPr>
          <p:cNvPr id="9596" name="Google Shape;9596;p137"/>
          <p:cNvSpPr/>
          <p:nvPr/>
        </p:nvSpPr>
        <p:spPr>
          <a:xfrm>
            <a:off x="1034450" y="280150"/>
            <a:ext cx="2711700" cy="4649700"/>
          </a:xfrm>
          <a:prstGeom prst="roundRect">
            <a:avLst>
              <a:gd fmla="val 16667" name="adj"/>
            </a:avLst>
          </a:prstGeom>
          <a:noFill/>
          <a:ln cap="flat" cmpd="sng" w="19050">
            <a:solidFill>
              <a:srgbClr val="FF00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37"/>
          <p:cNvSpPr/>
          <p:nvPr/>
        </p:nvSpPr>
        <p:spPr>
          <a:xfrm rot="-5399787">
            <a:off x="2133975" y="-1788425"/>
            <a:ext cx="4845300" cy="8721600"/>
          </a:xfrm>
          <a:prstGeom prst="roundRect">
            <a:avLst>
              <a:gd fmla="val 19039" name="adj"/>
            </a:avLst>
          </a:prstGeom>
          <a:noFill/>
          <a:ln cap="flat" cmpd="sng" w="1905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598" name="Google Shape;9598;p137"/>
          <p:cNvSpPr txBox="1"/>
          <p:nvPr/>
        </p:nvSpPr>
        <p:spPr>
          <a:xfrm>
            <a:off x="2244553" y="2220300"/>
            <a:ext cx="95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脑电信号</a:t>
            </a:r>
            <a:endParaRPr sz="1200"/>
          </a:p>
          <a:p>
            <a:pPr indent="0" lvl="0" marL="0" rtl="0" algn="ctr">
              <a:spcBef>
                <a:spcPts val="0"/>
              </a:spcBef>
              <a:spcAft>
                <a:spcPts val="0"/>
              </a:spcAft>
              <a:buNone/>
            </a:pPr>
            <a:r>
              <a:rPr lang="en" sz="1200"/>
              <a:t>采集/反馈</a:t>
            </a:r>
            <a:endParaRPr/>
          </a:p>
        </p:txBody>
      </p:sp>
      <p:sp>
        <p:nvSpPr>
          <p:cNvPr id="9599" name="Google Shape;9599;p137"/>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37"/>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疼痛识别</a:t>
            </a:r>
            <a:endParaRPr b="1" sz="1600">
              <a:latin typeface="Times New Roman"/>
              <a:ea typeface="Times New Roman"/>
              <a:cs typeface="Times New Roman"/>
              <a:sym typeface="Times New Roman"/>
            </a:endParaRPr>
          </a:p>
        </p:txBody>
      </p:sp>
      <p:sp>
        <p:nvSpPr>
          <p:cNvPr id="9601" name="Google Shape;9601;p137"/>
          <p:cNvSpPr/>
          <p:nvPr/>
        </p:nvSpPr>
        <p:spPr>
          <a:xfrm>
            <a:off x="1293638" y="1113000"/>
            <a:ext cx="630600" cy="2736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9602" name="Google Shape;9602;p137"/>
          <p:cNvSpPr/>
          <p:nvPr/>
        </p:nvSpPr>
        <p:spPr>
          <a:xfrm>
            <a:off x="2327313" y="932550"/>
            <a:ext cx="1124100" cy="6345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深度学习</a:t>
            </a:r>
            <a:endParaRPr/>
          </a:p>
        </p:txBody>
      </p:sp>
      <p:cxnSp>
        <p:nvCxnSpPr>
          <p:cNvPr id="9603" name="Google Shape;9603;p137"/>
          <p:cNvCxnSpPr>
            <a:stCxn id="9601" idx="3"/>
            <a:endCxn id="9602" idx="1"/>
          </p:cNvCxnSpPr>
          <p:nvPr/>
        </p:nvCxnSpPr>
        <p:spPr>
          <a:xfrm>
            <a:off x="1924238" y="1249800"/>
            <a:ext cx="403200" cy="0"/>
          </a:xfrm>
          <a:prstGeom prst="straightConnector1">
            <a:avLst/>
          </a:prstGeom>
          <a:noFill/>
          <a:ln cap="flat" cmpd="sng" w="9525">
            <a:solidFill>
              <a:srgbClr val="000000"/>
            </a:solidFill>
            <a:prstDash val="solid"/>
            <a:round/>
            <a:headEnd len="med" w="med" type="none"/>
            <a:tailEnd len="med" w="med" type="triangle"/>
          </a:ln>
        </p:spPr>
      </p:cxnSp>
      <p:sp>
        <p:nvSpPr>
          <p:cNvPr id="9604" name="Google Shape;9604;p137"/>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05" name="Google Shape;9605;p137"/>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9606" name="Google Shape;9606;p137"/>
          <p:cNvSpPr txBox="1"/>
          <p:nvPr/>
        </p:nvSpPr>
        <p:spPr>
          <a:xfrm>
            <a:off x="3803700" y="1200475"/>
            <a:ext cx="153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9607" name="Google Shape;9607;p137"/>
          <p:cNvSpPr txBox="1"/>
          <p:nvPr/>
        </p:nvSpPr>
        <p:spPr>
          <a:xfrm>
            <a:off x="3828313" y="625500"/>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9608" name="Google Shape;9608;p137"/>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APP</a:t>
            </a:r>
            <a:endParaRPr b="1" sz="1600">
              <a:latin typeface="Times New Roman"/>
              <a:ea typeface="Times New Roman"/>
              <a:cs typeface="Times New Roman"/>
              <a:sym typeface="Times New Roman"/>
            </a:endParaRPr>
          </a:p>
        </p:txBody>
      </p:sp>
      <p:sp>
        <p:nvSpPr>
          <p:cNvPr id="9609" name="Google Shape;9609;p137"/>
          <p:cNvSpPr/>
          <p:nvPr/>
        </p:nvSpPr>
        <p:spPr>
          <a:xfrm>
            <a:off x="6327075" y="849600"/>
            <a:ext cx="957000" cy="4311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9610" name="Google Shape;9610;p137"/>
          <p:cNvSpPr/>
          <p:nvPr/>
        </p:nvSpPr>
        <p:spPr>
          <a:xfrm>
            <a:off x="5726900" y="1425900"/>
            <a:ext cx="957000" cy="4317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9611" name="Google Shape;9611;p137"/>
          <p:cNvSpPr/>
          <p:nvPr/>
        </p:nvSpPr>
        <p:spPr>
          <a:xfrm>
            <a:off x="6855363" y="1425900"/>
            <a:ext cx="957000" cy="4317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9612" name="Google Shape;9612;p137"/>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137"/>
          <p:cNvSpPr txBox="1"/>
          <p:nvPr/>
        </p:nvSpPr>
        <p:spPr>
          <a:xfrm>
            <a:off x="5730388" y="30618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疼痛治疗仪</a:t>
            </a:r>
            <a:endParaRPr b="1" sz="1600">
              <a:latin typeface="Times New Roman"/>
              <a:ea typeface="Times New Roman"/>
              <a:cs typeface="Times New Roman"/>
              <a:sym typeface="Times New Roman"/>
            </a:endParaRPr>
          </a:p>
        </p:txBody>
      </p:sp>
      <p:cxnSp>
        <p:nvCxnSpPr>
          <p:cNvPr id="9614" name="Google Shape;9614;p137"/>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9615" name="Google Shape;9615;p137"/>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9616" name="Google Shape;9616;p137"/>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9617" name="Google Shape;9617;p137"/>
          <p:cNvSpPr/>
          <p:nvPr/>
        </p:nvSpPr>
        <p:spPr>
          <a:xfrm>
            <a:off x="5598500" y="3741600"/>
            <a:ext cx="1124100" cy="5460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9618" name="Google Shape;9618;p137"/>
          <p:cNvSpPr/>
          <p:nvPr/>
        </p:nvSpPr>
        <p:spPr>
          <a:xfrm>
            <a:off x="6809650" y="3741600"/>
            <a:ext cx="1124100" cy="546000"/>
          </a:xfrm>
          <a:prstGeom prst="roundRect">
            <a:avLst>
              <a:gd fmla="val 16667" name="adj"/>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9619" name="Google Shape;9619;p137"/>
          <p:cNvSpPr txBox="1"/>
          <p:nvPr/>
        </p:nvSpPr>
        <p:spPr>
          <a:xfrm>
            <a:off x="7177875" y="2402400"/>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治疗力度</a:t>
            </a:r>
            <a:endParaRPr sz="1200"/>
          </a:p>
        </p:txBody>
      </p:sp>
      <p:sp>
        <p:nvSpPr>
          <p:cNvPr id="9620" name="Google Shape;9620;p137"/>
          <p:cNvSpPr txBox="1"/>
          <p:nvPr/>
        </p:nvSpPr>
        <p:spPr>
          <a:xfrm>
            <a:off x="6201650" y="2402400"/>
            <a:ext cx="85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治疗方案</a:t>
            </a:r>
            <a:endParaRPr sz="1200"/>
          </a:p>
        </p:txBody>
      </p:sp>
      <p:cxnSp>
        <p:nvCxnSpPr>
          <p:cNvPr id="9621" name="Google Shape;9621;p137"/>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9622" name="Google Shape;9622;p137"/>
          <p:cNvSpPr txBox="1"/>
          <p:nvPr/>
        </p:nvSpPr>
        <p:spPr>
          <a:xfrm>
            <a:off x="3764963" y="3542925"/>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9623" name="Google Shape;9623;p137"/>
          <p:cNvCxnSpPr/>
          <p:nvPr/>
        </p:nvCxnSpPr>
        <p:spPr>
          <a:xfrm rot="10800000">
            <a:off x="2331175" y="2184300"/>
            <a:ext cx="1200" cy="595200"/>
          </a:xfrm>
          <a:prstGeom prst="straightConnector1">
            <a:avLst/>
          </a:prstGeom>
          <a:noFill/>
          <a:ln cap="flat" cmpd="sng" w="9525">
            <a:solidFill>
              <a:srgbClr val="000000"/>
            </a:solidFill>
            <a:prstDash val="solid"/>
            <a:round/>
            <a:headEnd len="med" w="med" type="none"/>
            <a:tailEnd len="med" w="med" type="triangle"/>
          </a:ln>
        </p:spPr>
      </p:cxnSp>
      <p:pic>
        <p:nvPicPr>
          <p:cNvPr id="9624" name="Google Shape;9624;p137"/>
          <p:cNvPicPr preferRelativeResize="0"/>
          <p:nvPr/>
        </p:nvPicPr>
        <p:blipFill rotWithShape="1">
          <a:blip r:embed="rId3">
            <a:alphaModFix/>
          </a:blip>
          <a:srcRect b="15821" l="1729" r="1633" t="2157"/>
          <a:stretch/>
        </p:blipFill>
        <p:spPr>
          <a:xfrm>
            <a:off x="1331625" y="2756400"/>
            <a:ext cx="2000300" cy="2138068"/>
          </a:xfrm>
          <a:prstGeom prst="rect">
            <a:avLst/>
          </a:prstGeom>
          <a:noFill/>
          <a:ln>
            <a:noFill/>
          </a:ln>
        </p:spPr>
      </p:pic>
      <p:sp>
        <p:nvSpPr>
          <p:cNvPr id="9625" name="Google Shape;9625;p137"/>
          <p:cNvSpPr txBox="1"/>
          <p:nvPr/>
        </p:nvSpPr>
        <p:spPr>
          <a:xfrm>
            <a:off x="379625" y="1692525"/>
            <a:ext cx="449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0000"/>
                </a:solidFill>
              </a:rPr>
              <a:t>特殊患者</a:t>
            </a:r>
            <a:endParaRPr b="1" sz="2400">
              <a:solidFill>
                <a:srgbClr val="FF0000"/>
              </a:solidFill>
            </a:endParaRPr>
          </a:p>
        </p:txBody>
      </p:sp>
      <p:sp>
        <p:nvSpPr>
          <p:cNvPr id="9626" name="Google Shape;9626;p137"/>
          <p:cNvSpPr txBox="1"/>
          <p:nvPr/>
        </p:nvSpPr>
        <p:spPr>
          <a:xfrm>
            <a:off x="1451650" y="2339025"/>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9627" name="Google Shape;9627;p137"/>
          <p:cNvSpPr txBox="1"/>
          <p:nvPr/>
        </p:nvSpPr>
        <p:spPr>
          <a:xfrm>
            <a:off x="3704525" y="2004750"/>
            <a:ext cx="403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FF"/>
                </a:solidFill>
              </a:rPr>
              <a:t>脑电监测</a:t>
            </a:r>
            <a:endParaRPr sz="1300">
              <a:solidFill>
                <a:srgbClr val="FF00F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1" name="Shape 9631"/>
        <p:cNvGrpSpPr/>
        <p:nvPr/>
      </p:nvGrpSpPr>
      <p:grpSpPr>
        <a:xfrm>
          <a:off x="0" y="0"/>
          <a:ext cx="0" cy="0"/>
          <a:chOff x="0" y="0"/>
          <a:chExt cx="0" cy="0"/>
        </a:xfrm>
      </p:grpSpPr>
      <p:sp>
        <p:nvSpPr>
          <p:cNvPr id="9632" name="Google Shape;9632;p138"/>
          <p:cNvSpPr txBox="1"/>
          <p:nvPr/>
        </p:nvSpPr>
        <p:spPr>
          <a:xfrm>
            <a:off x="1479000" y="64500"/>
            <a:ext cx="618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应用场景</a:t>
            </a:r>
            <a:endParaRPr b="1" sz="1500"/>
          </a:p>
        </p:txBody>
      </p:sp>
      <p:sp>
        <p:nvSpPr>
          <p:cNvPr id="9633" name="Google Shape;9633;p138"/>
          <p:cNvSpPr txBox="1"/>
          <p:nvPr/>
        </p:nvSpPr>
        <p:spPr>
          <a:xfrm>
            <a:off x="895200" y="480000"/>
            <a:ext cx="7353600" cy="4587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 sz="1300"/>
              <a:t>普通患者：</a:t>
            </a:r>
            <a:r>
              <a:rPr lang="en" sz="1300">
                <a:solidFill>
                  <a:schemeClr val="dk1"/>
                </a:solidFill>
              </a:rPr>
              <a:t>能够自己感觉到疼痛并报告出来。</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311150" lvl="1" marL="914400" rtl="0" algn="l">
              <a:spcBef>
                <a:spcPts val="0"/>
              </a:spcBef>
              <a:spcAft>
                <a:spcPts val="0"/>
              </a:spcAft>
              <a:buSzPts val="1300"/>
              <a:buChar char="○"/>
            </a:pPr>
            <a:r>
              <a:rPr lang="en"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indent="0" lvl="0" marL="457200" rtl="0" algn="l">
              <a:spcBef>
                <a:spcPts val="0"/>
              </a:spcBef>
              <a:spcAft>
                <a:spcPts val="0"/>
              </a:spcAft>
              <a:buNone/>
            </a:pPr>
            <a:r>
              <a:t/>
            </a:r>
            <a:endParaRPr sz="1300"/>
          </a:p>
          <a:p>
            <a:pPr indent="-311150" lvl="1" marL="914400" rtl="0" algn="l">
              <a:spcBef>
                <a:spcPts val="0"/>
              </a:spcBef>
              <a:spcAft>
                <a:spcPts val="0"/>
              </a:spcAft>
              <a:buSzPts val="1300"/>
              <a:buChar char="○"/>
            </a:pPr>
            <a:r>
              <a:rPr lang="en" sz="1300"/>
              <a:t>优点：使用范围广，成本低，无创伤，智能治疗</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b="1" lang="en" sz="1300"/>
              <a:t>特殊患者：</a:t>
            </a:r>
            <a:r>
              <a:rPr lang="en" sz="1300">
                <a:solidFill>
                  <a:schemeClr val="dk1"/>
                </a:solidFill>
              </a:rPr>
              <a:t>无法感觉疼痛或无法报告出来，</a:t>
            </a:r>
            <a:r>
              <a:rPr lang="en" sz="1300"/>
              <a:t>如老年痴呆症患者，婴幼儿，手术前/后，或处于昏迷状态的患者。</a:t>
            </a:r>
            <a:endParaRPr sz="1300"/>
          </a:p>
          <a:p>
            <a:pPr indent="0" lvl="0" marL="0" rtl="0" algn="l">
              <a:spcBef>
                <a:spcPts val="0"/>
              </a:spcBef>
              <a:spcAft>
                <a:spcPts val="0"/>
              </a:spcAft>
              <a:buNone/>
            </a:pPr>
            <a:r>
              <a:t/>
            </a:r>
            <a:endParaRPr sz="1300"/>
          </a:p>
          <a:p>
            <a:pPr indent="-311150" lvl="1" marL="914400" rtl="0" algn="l">
              <a:spcBef>
                <a:spcPts val="0"/>
              </a:spcBef>
              <a:spcAft>
                <a:spcPts val="0"/>
              </a:spcAft>
              <a:buSzPts val="1300"/>
              <a:buChar char="○"/>
            </a:pPr>
            <a:r>
              <a:rPr lang="en"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indent="0" lvl="0" marL="0" rtl="0" algn="l">
              <a:spcBef>
                <a:spcPts val="0"/>
              </a:spcBef>
              <a:spcAft>
                <a:spcPts val="0"/>
              </a:spcAft>
              <a:buNone/>
            </a:pPr>
            <a:r>
              <a:t/>
            </a:r>
            <a:endParaRPr sz="1300"/>
          </a:p>
          <a:p>
            <a:pPr indent="-311150" lvl="1" marL="914400" rtl="0" algn="l">
              <a:spcBef>
                <a:spcPts val="0"/>
              </a:spcBef>
              <a:spcAft>
                <a:spcPts val="0"/>
              </a:spcAft>
              <a:buSzPts val="1300"/>
              <a:buChar char="○"/>
            </a:pPr>
            <a:r>
              <a:rPr lang="en" sz="1300"/>
              <a:t>优点：更为客观的基于脑电波的疼痛识别，较高的临床价值，无创伤，智能治疗</a:t>
            </a:r>
            <a:endParaRPr sz="1300"/>
          </a:p>
          <a:p>
            <a:pPr indent="-311150" lvl="1" marL="914400" rtl="0" algn="l">
              <a:spcBef>
                <a:spcPts val="0"/>
              </a:spcBef>
              <a:spcAft>
                <a:spcPts val="0"/>
              </a:spcAft>
              <a:buSzPts val="1300"/>
              <a:buChar char="○"/>
            </a:pPr>
            <a:r>
              <a:rPr lang="en" sz="1300"/>
              <a:t>缺点：脑电头盔成本高，</a:t>
            </a:r>
            <a:r>
              <a:rPr lang="en" sz="1300">
                <a:solidFill>
                  <a:schemeClr val="dk1"/>
                </a:solidFill>
              </a:rPr>
              <a:t>使用范围较为局限</a:t>
            </a:r>
            <a:endParaRPr sz="1300">
              <a:solidFill>
                <a:schemeClr val="dk1"/>
              </a:solidFill>
            </a:endParaRPr>
          </a:p>
          <a:p>
            <a:pPr indent="0" lvl="0" marL="914400" rtl="0" algn="l">
              <a:spcBef>
                <a:spcPts val="0"/>
              </a:spcBef>
              <a:spcAft>
                <a:spcPts val="0"/>
              </a:spcAft>
              <a:buNone/>
            </a:pPr>
            <a:r>
              <a:t/>
            </a:r>
            <a:endParaRPr sz="1300">
              <a:solidFill>
                <a:schemeClr val="dk1"/>
              </a:solidFill>
            </a:endParaRPr>
          </a:p>
          <a:p>
            <a:pPr indent="-311150" lvl="0" marL="914400" rtl="0" algn="l">
              <a:spcBef>
                <a:spcPts val="0"/>
              </a:spcBef>
              <a:spcAft>
                <a:spcPts val="0"/>
              </a:spcAft>
              <a:buClr>
                <a:schemeClr val="dk1"/>
              </a:buClr>
              <a:buSzPts val="1300"/>
              <a:buChar char="●"/>
            </a:pPr>
            <a:r>
              <a:rPr b="1" lang="en" sz="1300">
                <a:solidFill>
                  <a:schemeClr val="dk1"/>
                </a:solidFill>
              </a:rPr>
              <a:t>脑电监测：</a:t>
            </a:r>
            <a:r>
              <a:rPr lang="en"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7" name="Shape 9637"/>
        <p:cNvGrpSpPr/>
        <p:nvPr/>
      </p:nvGrpSpPr>
      <p:grpSpPr>
        <a:xfrm>
          <a:off x="0" y="0"/>
          <a:ext cx="0" cy="0"/>
          <a:chOff x="0" y="0"/>
          <a:chExt cx="0" cy="0"/>
        </a:xfrm>
      </p:grpSpPr>
      <p:pic>
        <p:nvPicPr>
          <p:cNvPr id="9638" name="Google Shape;9638;p139"/>
          <p:cNvPicPr preferRelativeResize="0"/>
          <p:nvPr/>
        </p:nvPicPr>
        <p:blipFill>
          <a:blip r:embed="rId3">
            <a:alphaModFix/>
          </a:blip>
          <a:stretch>
            <a:fillRect/>
          </a:stretch>
        </p:blipFill>
        <p:spPr>
          <a:xfrm>
            <a:off x="4212175" y="564225"/>
            <a:ext cx="4931825" cy="3811176"/>
          </a:xfrm>
          <a:prstGeom prst="rect">
            <a:avLst/>
          </a:prstGeom>
          <a:noFill/>
          <a:ln>
            <a:noFill/>
          </a:ln>
        </p:spPr>
      </p:pic>
      <p:pic>
        <p:nvPicPr>
          <p:cNvPr id="9639" name="Google Shape;9639;p139"/>
          <p:cNvPicPr preferRelativeResize="0"/>
          <p:nvPr/>
        </p:nvPicPr>
        <p:blipFill>
          <a:blip r:embed="rId4">
            <a:alphaModFix/>
          </a:blip>
          <a:stretch>
            <a:fillRect/>
          </a:stretch>
        </p:blipFill>
        <p:spPr>
          <a:xfrm>
            <a:off x="120250" y="722700"/>
            <a:ext cx="4521648" cy="3494223"/>
          </a:xfrm>
          <a:prstGeom prst="rect">
            <a:avLst/>
          </a:prstGeom>
          <a:noFill/>
          <a:ln>
            <a:noFill/>
          </a:ln>
        </p:spPr>
      </p:pic>
      <p:sp>
        <p:nvSpPr>
          <p:cNvPr id="9640" name="Google Shape;9640;p139"/>
          <p:cNvSpPr txBox="1"/>
          <p:nvPr/>
        </p:nvSpPr>
        <p:spPr>
          <a:xfrm>
            <a:off x="2962950" y="484275"/>
            <a:ext cx="321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不同场景—— 痛经治疗仪</a:t>
            </a:r>
            <a:endParaRPr sz="16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4" name="Shape 9644"/>
        <p:cNvGrpSpPr/>
        <p:nvPr/>
      </p:nvGrpSpPr>
      <p:grpSpPr>
        <a:xfrm>
          <a:off x="0" y="0"/>
          <a:ext cx="0" cy="0"/>
          <a:chOff x="0" y="0"/>
          <a:chExt cx="0" cy="0"/>
        </a:xfrm>
      </p:grpSpPr>
      <p:pic>
        <p:nvPicPr>
          <p:cNvPr id="9645" name="Google Shape;9645;p140"/>
          <p:cNvPicPr preferRelativeResize="0"/>
          <p:nvPr/>
        </p:nvPicPr>
        <p:blipFill rotWithShape="1">
          <a:blip r:embed="rId3">
            <a:alphaModFix/>
          </a:blip>
          <a:srcRect b="16153" l="7247" r="5332" t="28392"/>
          <a:stretch/>
        </p:blipFill>
        <p:spPr>
          <a:xfrm>
            <a:off x="511000" y="633125"/>
            <a:ext cx="8371626" cy="410397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9" name="Shape 9649"/>
        <p:cNvGrpSpPr/>
        <p:nvPr/>
      </p:nvGrpSpPr>
      <p:grpSpPr>
        <a:xfrm>
          <a:off x="0" y="0"/>
          <a:ext cx="0" cy="0"/>
          <a:chOff x="0" y="0"/>
          <a:chExt cx="0" cy="0"/>
        </a:xfrm>
      </p:grpSpPr>
      <p:pic>
        <p:nvPicPr>
          <p:cNvPr id="9650" name="Google Shape;9650;p141"/>
          <p:cNvPicPr preferRelativeResize="0"/>
          <p:nvPr/>
        </p:nvPicPr>
        <p:blipFill rotWithShape="1">
          <a:blip r:embed="rId3">
            <a:alphaModFix/>
          </a:blip>
          <a:srcRect b="0" l="19568" r="20313" t="0"/>
          <a:stretch/>
        </p:blipFill>
        <p:spPr>
          <a:xfrm>
            <a:off x="706975" y="1343025"/>
            <a:ext cx="3218175" cy="2457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5"/>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61" name="Google Shape;361;p25"/>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62" name="Google Shape;362;p25"/>
          <p:cNvCxnSpPr>
            <a:stCxn id="360" idx="3"/>
            <a:endCxn id="361" idx="1"/>
          </p:cNvCxnSpPr>
          <p:nvPr/>
        </p:nvCxnSpPr>
        <p:spPr>
          <a:xfrm>
            <a:off x="2267563" y="2523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63" name="Google Shape;363;p25"/>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64" name="Google Shape;364;p25"/>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65" name="Google Shape;365;p25"/>
          <p:cNvCxnSpPr>
            <a:stCxn id="363" idx="3"/>
            <a:endCxn id="364" idx="1"/>
          </p:cNvCxnSpPr>
          <p:nvPr/>
        </p:nvCxnSpPr>
        <p:spPr>
          <a:xfrm>
            <a:off x="3222468" y="25231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366" name="Google Shape;366;p25"/>
          <p:cNvCxnSpPr>
            <a:stCxn id="361" idx="3"/>
            <a:endCxn id="363" idx="1"/>
          </p:cNvCxnSpPr>
          <p:nvPr/>
        </p:nvCxnSpPr>
        <p:spPr>
          <a:xfrm>
            <a:off x="2745014" y="25231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367" name="Google Shape;367;p25"/>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68" name="Google Shape;368;p25"/>
          <p:cNvCxnSpPr>
            <a:stCxn id="364" idx="3"/>
            <a:endCxn id="367" idx="1"/>
          </p:cNvCxnSpPr>
          <p:nvPr/>
        </p:nvCxnSpPr>
        <p:spPr>
          <a:xfrm>
            <a:off x="3702494" y="25231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69" name="Google Shape;369;p25"/>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70" name="Google Shape;370;p25"/>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71" name="Google Shape;371;p25"/>
          <p:cNvCxnSpPr>
            <a:stCxn id="369" idx="3"/>
            <a:endCxn id="370" idx="1"/>
          </p:cNvCxnSpPr>
          <p:nvPr/>
        </p:nvCxnSpPr>
        <p:spPr>
          <a:xfrm>
            <a:off x="465116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72" name="Google Shape;372;p25"/>
          <p:cNvCxnSpPr>
            <a:stCxn id="367" idx="3"/>
            <a:endCxn id="369" idx="1"/>
          </p:cNvCxnSpPr>
          <p:nvPr/>
        </p:nvCxnSpPr>
        <p:spPr>
          <a:xfrm>
            <a:off x="417683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373" name="Google Shape;373;p25"/>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374" name="Google Shape;374;p25"/>
          <p:cNvCxnSpPr>
            <a:stCxn id="375" idx="0"/>
            <a:endCxn id="360"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375" name="Google Shape;375;p25"/>
          <p:cNvSpPr/>
          <p:nvPr/>
        </p:nvSpPr>
        <p:spPr>
          <a:xfrm>
            <a:off x="2005450" y="311017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25"/>
          <p:cNvCxnSpPr>
            <a:stCxn id="377" idx="0"/>
            <a:endCxn id="361"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377" name="Google Shape;377;p25"/>
          <p:cNvSpPr/>
          <p:nvPr/>
        </p:nvSpPr>
        <p:spPr>
          <a:xfrm>
            <a:off x="2482950"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 name="Google Shape;378;p25"/>
          <p:cNvCxnSpPr>
            <a:stCxn id="379" idx="0"/>
            <a:endCxn id="363"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379" name="Google Shape;379;p25"/>
          <p:cNvSpPr/>
          <p:nvPr/>
        </p:nvSpPr>
        <p:spPr>
          <a:xfrm>
            <a:off x="2961200"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25"/>
          <p:cNvCxnSpPr>
            <a:stCxn id="381" idx="0"/>
            <a:endCxn id="364"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381" name="Google Shape;381;p25"/>
          <p:cNvSpPr/>
          <p:nvPr/>
        </p:nvSpPr>
        <p:spPr>
          <a:xfrm>
            <a:off x="3436475" y="3110303"/>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3920600"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 name="Google Shape;383;p25"/>
          <p:cNvCxnSpPr>
            <a:stCxn id="384" idx="0"/>
            <a:endCxn id="369"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384" name="Google Shape;384;p25"/>
          <p:cNvSpPr/>
          <p:nvPr/>
        </p:nvSpPr>
        <p:spPr>
          <a:xfrm>
            <a:off x="4385725"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 name="Google Shape;385;p25"/>
          <p:cNvCxnSpPr>
            <a:stCxn id="386" idx="0"/>
            <a:endCxn id="370"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386" name="Google Shape;386;p25"/>
          <p:cNvSpPr/>
          <p:nvPr/>
        </p:nvSpPr>
        <p:spPr>
          <a:xfrm>
            <a:off x="4861025"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8" name="Google Shape;388;p25"/>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89" name="Google Shape;389;p25"/>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0" name="Google Shape;390;p25"/>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1" name="Google Shape;391;p25"/>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2" name="Google Shape;392;p25"/>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3" name="Google Shape;393;p25"/>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394" name="Google Shape;394;p25"/>
          <p:cNvSpPr/>
          <p:nvPr/>
        </p:nvSpPr>
        <p:spPr>
          <a:xfrm>
            <a:off x="2005800" y="1652400"/>
            <a:ext cx="4542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395" name="Google Shape;395;p25"/>
          <p:cNvSpPr/>
          <p:nvPr/>
        </p:nvSpPr>
        <p:spPr>
          <a:xfrm>
            <a:off x="2004750" y="1188025"/>
            <a:ext cx="4542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396" name="Google Shape;396;p25"/>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397" name="Google Shape;397;p25"/>
          <p:cNvCxnSpPr>
            <a:endCxn id="396" idx="1"/>
          </p:cNvCxnSpPr>
          <p:nvPr/>
        </p:nvCxnSpPr>
        <p:spPr>
          <a:xfrm>
            <a:off x="5125507" y="25231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398" name="Google Shape;398;p25"/>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399" name="Google Shape;399;p25"/>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400" name="Google Shape;400;p25"/>
          <p:cNvCxnSpPr>
            <a:stCxn id="398" idx="3"/>
            <a:endCxn id="399" idx="1"/>
          </p:cNvCxnSpPr>
          <p:nvPr/>
        </p:nvCxnSpPr>
        <p:spPr>
          <a:xfrm>
            <a:off x="607413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01" name="Google Shape;401;p25"/>
          <p:cNvCxnSpPr>
            <a:stCxn id="396" idx="3"/>
            <a:endCxn id="398" idx="1"/>
          </p:cNvCxnSpPr>
          <p:nvPr/>
        </p:nvCxnSpPr>
        <p:spPr>
          <a:xfrm>
            <a:off x="559980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402" name="Google Shape;402;p25"/>
          <p:cNvCxnSpPr>
            <a:stCxn id="403" idx="0"/>
            <a:endCxn id="396"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403" name="Google Shape;403;p25"/>
          <p:cNvSpPr/>
          <p:nvPr/>
        </p:nvSpPr>
        <p:spPr>
          <a:xfrm>
            <a:off x="5334650"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25"/>
          <p:cNvCxnSpPr>
            <a:stCxn id="405" idx="0"/>
            <a:endCxn id="398"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405" name="Google Shape;405;p25"/>
          <p:cNvSpPr/>
          <p:nvPr/>
        </p:nvSpPr>
        <p:spPr>
          <a:xfrm>
            <a:off x="5810225" y="3110429"/>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25"/>
          <p:cNvCxnSpPr>
            <a:stCxn id="407" idx="0"/>
            <a:endCxn id="399"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407" name="Google Shape;407;p25"/>
          <p:cNvSpPr/>
          <p:nvPr/>
        </p:nvSpPr>
        <p:spPr>
          <a:xfrm>
            <a:off x="6285525" y="3110304"/>
            <a:ext cx="262800" cy="8295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09" name="Google Shape;409;p25"/>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10" name="Google Shape;410;p25"/>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411" name="Google Shape;411;p25"/>
          <p:cNvCxnSpPr/>
          <p:nvPr/>
        </p:nvCxnSpPr>
        <p:spPr>
          <a:xfrm flipH="1" rot="10800000">
            <a:off x="4043775" y="2756003"/>
            <a:ext cx="3300" cy="354300"/>
          </a:xfrm>
          <a:prstGeom prst="straightConnector1">
            <a:avLst/>
          </a:prstGeom>
          <a:noFill/>
          <a:ln cap="flat" cmpd="sng" w="19050">
            <a:solidFill>
              <a:srgbClr val="000000"/>
            </a:solidFill>
            <a:prstDash val="solid"/>
            <a:round/>
            <a:headEnd len="med" w="med" type="none"/>
            <a:tailEnd len="med" w="med" type="triangle"/>
          </a:ln>
        </p:spPr>
      </p:cxnSp>
      <p:cxnSp>
        <p:nvCxnSpPr>
          <p:cNvPr id="412" name="Google Shape;412;p25"/>
          <p:cNvCxnSpPr/>
          <p:nvPr/>
        </p:nvCxnSpPr>
        <p:spPr>
          <a:xfrm rot="10800000">
            <a:off x="59427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3" name="Google Shape;413;p25"/>
          <p:cNvCxnSpPr/>
          <p:nvPr/>
        </p:nvCxnSpPr>
        <p:spPr>
          <a:xfrm rot="10800000">
            <a:off x="54685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4" name="Google Shape;414;p25"/>
          <p:cNvCxnSpPr/>
          <p:nvPr/>
        </p:nvCxnSpPr>
        <p:spPr>
          <a:xfrm rot="10800000">
            <a:off x="4991612"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5" name="Google Shape;415;p25"/>
          <p:cNvCxnSpPr/>
          <p:nvPr/>
        </p:nvCxnSpPr>
        <p:spPr>
          <a:xfrm rot="10800000">
            <a:off x="4517137" y="19719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6" name="Google Shape;416;p25"/>
          <p:cNvCxnSpPr/>
          <p:nvPr/>
        </p:nvCxnSpPr>
        <p:spPr>
          <a:xfrm rot="10800000">
            <a:off x="4042512"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7" name="Google Shape;417;p25"/>
          <p:cNvCxnSpPr/>
          <p:nvPr/>
        </p:nvCxnSpPr>
        <p:spPr>
          <a:xfrm rot="10800000">
            <a:off x="3567887"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8" name="Google Shape;418;p25"/>
          <p:cNvCxnSpPr/>
          <p:nvPr/>
        </p:nvCxnSpPr>
        <p:spPr>
          <a:xfrm rot="10800000">
            <a:off x="309108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19" name="Google Shape;419;p25"/>
          <p:cNvCxnSpPr/>
          <p:nvPr/>
        </p:nvCxnSpPr>
        <p:spPr>
          <a:xfrm rot="10800000">
            <a:off x="262333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420" name="Google Shape;420;p25"/>
          <p:cNvCxnSpPr/>
          <p:nvPr/>
        </p:nvCxnSpPr>
        <p:spPr>
          <a:xfrm rot="10800000">
            <a:off x="2139662" y="1971208"/>
            <a:ext cx="0" cy="3189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4" name="Shape 9654"/>
        <p:cNvGrpSpPr/>
        <p:nvPr/>
      </p:nvGrpSpPr>
      <p:grpSpPr>
        <a:xfrm>
          <a:off x="0" y="0"/>
          <a:ext cx="0" cy="0"/>
          <a:chOff x="0" y="0"/>
          <a:chExt cx="0" cy="0"/>
        </a:xfrm>
      </p:grpSpPr>
      <p:sp>
        <p:nvSpPr>
          <p:cNvPr id="9655" name="Google Shape;9655;p142"/>
          <p:cNvSpPr/>
          <p:nvPr/>
        </p:nvSpPr>
        <p:spPr>
          <a:xfrm rot="-5399787">
            <a:off x="-32475" y="1225975"/>
            <a:ext cx="4845300" cy="2692800"/>
          </a:xfrm>
          <a:prstGeom prst="roundRect">
            <a:avLst>
              <a:gd fmla="val 24451" name="adj"/>
            </a:avLst>
          </a:prstGeom>
          <a:noFill/>
          <a:ln cap="flat" cmpd="sng" w="1905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656" name="Google Shape;9656;p142"/>
          <p:cNvSpPr/>
          <p:nvPr/>
        </p:nvSpPr>
        <p:spPr>
          <a:xfrm>
            <a:off x="513875" y="45575"/>
            <a:ext cx="8190000" cy="5014500"/>
          </a:xfrm>
          <a:prstGeom prst="roundRect">
            <a:avLst>
              <a:gd fmla="val 16667" name="adj"/>
            </a:avLst>
          </a:prstGeom>
          <a:noFill/>
          <a:ln cap="flat" cmpd="sng" w="9525">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142"/>
          <p:cNvSpPr txBox="1"/>
          <p:nvPr/>
        </p:nvSpPr>
        <p:spPr>
          <a:xfrm>
            <a:off x="2244553" y="2220300"/>
            <a:ext cx="95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脑电信号</a:t>
            </a:r>
            <a:endParaRPr sz="1200"/>
          </a:p>
          <a:p>
            <a:pPr indent="0" lvl="0" marL="0" rtl="0" algn="ctr">
              <a:spcBef>
                <a:spcPts val="0"/>
              </a:spcBef>
              <a:spcAft>
                <a:spcPts val="0"/>
              </a:spcAft>
              <a:buNone/>
            </a:pPr>
            <a:r>
              <a:rPr lang="en" sz="1200"/>
              <a:t>采集/反馈</a:t>
            </a:r>
            <a:endParaRPr/>
          </a:p>
        </p:txBody>
      </p:sp>
      <p:sp>
        <p:nvSpPr>
          <p:cNvPr id="9658" name="Google Shape;9658;p142"/>
          <p:cNvSpPr/>
          <p:nvPr/>
        </p:nvSpPr>
        <p:spPr>
          <a:xfrm>
            <a:off x="1118913"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42"/>
          <p:cNvSpPr txBox="1"/>
          <p:nvPr/>
        </p:nvSpPr>
        <p:spPr>
          <a:xfrm>
            <a:off x="1331613"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疼痛识别</a:t>
            </a:r>
            <a:endParaRPr sz="1600">
              <a:latin typeface="Times New Roman"/>
              <a:ea typeface="Times New Roman"/>
              <a:cs typeface="Times New Roman"/>
              <a:sym typeface="Times New Roman"/>
            </a:endParaRPr>
          </a:p>
        </p:txBody>
      </p:sp>
      <p:sp>
        <p:nvSpPr>
          <p:cNvPr id="9660" name="Google Shape;9660;p142"/>
          <p:cNvSpPr/>
          <p:nvPr/>
        </p:nvSpPr>
        <p:spPr>
          <a:xfrm>
            <a:off x="1293638" y="1113000"/>
            <a:ext cx="630600" cy="27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EEG</a:t>
            </a:r>
            <a:endParaRPr/>
          </a:p>
        </p:txBody>
      </p:sp>
      <p:sp>
        <p:nvSpPr>
          <p:cNvPr id="9661" name="Google Shape;9661;p142"/>
          <p:cNvSpPr/>
          <p:nvPr/>
        </p:nvSpPr>
        <p:spPr>
          <a:xfrm>
            <a:off x="2327313" y="932550"/>
            <a:ext cx="1124100" cy="634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深度学习</a:t>
            </a:r>
            <a:endParaRPr/>
          </a:p>
        </p:txBody>
      </p:sp>
      <p:cxnSp>
        <p:nvCxnSpPr>
          <p:cNvPr id="9662" name="Google Shape;9662;p142"/>
          <p:cNvCxnSpPr>
            <a:stCxn id="9660" idx="3"/>
            <a:endCxn id="9661" idx="1"/>
          </p:cNvCxnSpPr>
          <p:nvPr/>
        </p:nvCxnSpPr>
        <p:spPr>
          <a:xfrm>
            <a:off x="1924238" y="1249800"/>
            <a:ext cx="403200" cy="0"/>
          </a:xfrm>
          <a:prstGeom prst="straightConnector1">
            <a:avLst/>
          </a:prstGeom>
          <a:noFill/>
          <a:ln cap="flat" cmpd="sng" w="9525">
            <a:solidFill>
              <a:schemeClr val="dk2"/>
            </a:solidFill>
            <a:prstDash val="solid"/>
            <a:round/>
            <a:headEnd len="med" w="med" type="none"/>
            <a:tailEnd len="med" w="med" type="triangle"/>
          </a:ln>
        </p:spPr>
      </p:cxnSp>
      <p:sp>
        <p:nvSpPr>
          <p:cNvPr id="9663" name="Google Shape;9663;p142"/>
          <p:cNvSpPr/>
          <p:nvPr/>
        </p:nvSpPr>
        <p:spPr>
          <a:xfrm>
            <a:off x="5479888" y="4179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64" name="Google Shape;9664;p142"/>
          <p:cNvCxnSpPr/>
          <p:nvPr/>
        </p:nvCxnSpPr>
        <p:spPr>
          <a:xfrm>
            <a:off x="3817950" y="1534725"/>
            <a:ext cx="1508100" cy="0"/>
          </a:xfrm>
          <a:prstGeom prst="straightConnector1">
            <a:avLst/>
          </a:prstGeom>
          <a:noFill/>
          <a:ln cap="flat" cmpd="sng" w="9525">
            <a:solidFill>
              <a:srgbClr val="000000"/>
            </a:solidFill>
            <a:prstDash val="solid"/>
            <a:round/>
            <a:headEnd len="med" w="med" type="none"/>
            <a:tailEnd len="med" w="med" type="triangle"/>
          </a:ln>
        </p:spPr>
      </p:cxnSp>
      <p:sp>
        <p:nvSpPr>
          <p:cNvPr id="9665" name="Google Shape;9665;p142"/>
          <p:cNvSpPr txBox="1"/>
          <p:nvPr/>
        </p:nvSpPr>
        <p:spPr>
          <a:xfrm>
            <a:off x="3803700" y="1200475"/>
            <a:ext cx="153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9666" name="Google Shape;9666;p142"/>
          <p:cNvSpPr txBox="1"/>
          <p:nvPr/>
        </p:nvSpPr>
        <p:spPr>
          <a:xfrm>
            <a:off x="3828313" y="625500"/>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9667" name="Google Shape;9667;p142"/>
          <p:cNvSpPr txBox="1"/>
          <p:nvPr/>
        </p:nvSpPr>
        <p:spPr>
          <a:xfrm>
            <a:off x="5730388" y="4179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9668" name="Google Shape;9668;p142"/>
          <p:cNvSpPr/>
          <p:nvPr/>
        </p:nvSpPr>
        <p:spPr>
          <a:xfrm>
            <a:off x="6327063" y="849000"/>
            <a:ext cx="8508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页面</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设计</a:t>
            </a:r>
            <a:endParaRPr>
              <a:latin typeface="Times New Roman"/>
              <a:ea typeface="Times New Roman"/>
              <a:cs typeface="Times New Roman"/>
              <a:sym typeface="Times New Roman"/>
            </a:endParaRPr>
          </a:p>
        </p:txBody>
      </p:sp>
      <p:sp>
        <p:nvSpPr>
          <p:cNvPr id="9669" name="Google Shape;9669;p142"/>
          <p:cNvSpPr/>
          <p:nvPr/>
        </p:nvSpPr>
        <p:spPr>
          <a:xfrm>
            <a:off x="5726900"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9670" name="Google Shape;9670;p142"/>
          <p:cNvSpPr/>
          <p:nvPr/>
        </p:nvSpPr>
        <p:spPr>
          <a:xfrm>
            <a:off x="6855363" y="1425900"/>
            <a:ext cx="957000" cy="431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9671" name="Google Shape;9671;p142"/>
          <p:cNvSpPr/>
          <p:nvPr/>
        </p:nvSpPr>
        <p:spPr>
          <a:xfrm>
            <a:off x="5479888" y="3061800"/>
            <a:ext cx="2545200" cy="1663800"/>
          </a:xfrm>
          <a:prstGeom prst="roundRect">
            <a:avLst>
              <a:gd fmla="val 16667" name="adj"/>
            </a:avLst>
          </a:prstGeom>
          <a:noFill/>
          <a:ln cap="flat" cmpd="sng" w="19050">
            <a:solidFill>
              <a:srgbClr val="3C78D8"/>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142"/>
          <p:cNvSpPr txBox="1"/>
          <p:nvPr/>
        </p:nvSpPr>
        <p:spPr>
          <a:xfrm>
            <a:off x="5730388" y="3061800"/>
            <a:ext cx="211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疼痛治疗仪</a:t>
            </a:r>
            <a:endParaRPr sz="1600">
              <a:latin typeface="Times New Roman"/>
              <a:ea typeface="Times New Roman"/>
              <a:cs typeface="Times New Roman"/>
              <a:sym typeface="Times New Roman"/>
            </a:endParaRPr>
          </a:p>
        </p:txBody>
      </p:sp>
      <p:cxnSp>
        <p:nvCxnSpPr>
          <p:cNvPr id="9673" name="Google Shape;9673;p142"/>
          <p:cNvCxnSpPr/>
          <p:nvPr/>
        </p:nvCxnSpPr>
        <p:spPr>
          <a:xfrm>
            <a:off x="3817950" y="957325"/>
            <a:ext cx="1508100" cy="0"/>
          </a:xfrm>
          <a:prstGeom prst="straightConnector1">
            <a:avLst/>
          </a:prstGeom>
          <a:noFill/>
          <a:ln cap="flat" cmpd="sng" w="9525">
            <a:solidFill>
              <a:srgbClr val="000000"/>
            </a:solidFill>
            <a:prstDash val="solid"/>
            <a:round/>
            <a:headEnd len="med" w="med" type="none"/>
            <a:tailEnd len="med" w="med" type="triangle"/>
          </a:ln>
        </p:spPr>
      </p:cxnSp>
      <p:cxnSp>
        <p:nvCxnSpPr>
          <p:cNvPr id="9674" name="Google Shape;9674;p142"/>
          <p:cNvCxnSpPr/>
          <p:nvPr/>
        </p:nvCxnSpPr>
        <p:spPr>
          <a:xfrm>
            <a:off x="6201638" y="2172925"/>
            <a:ext cx="7500" cy="774900"/>
          </a:xfrm>
          <a:prstGeom prst="straightConnector1">
            <a:avLst/>
          </a:prstGeom>
          <a:noFill/>
          <a:ln cap="flat" cmpd="sng" w="9525">
            <a:solidFill>
              <a:srgbClr val="000000"/>
            </a:solidFill>
            <a:prstDash val="solid"/>
            <a:round/>
            <a:headEnd len="med" w="med" type="none"/>
            <a:tailEnd len="med" w="med" type="triangle"/>
          </a:ln>
        </p:spPr>
      </p:cxnSp>
      <p:cxnSp>
        <p:nvCxnSpPr>
          <p:cNvPr id="9675" name="Google Shape;9675;p142"/>
          <p:cNvCxnSpPr/>
          <p:nvPr/>
        </p:nvCxnSpPr>
        <p:spPr>
          <a:xfrm>
            <a:off x="7177863" y="2184300"/>
            <a:ext cx="7500" cy="774900"/>
          </a:xfrm>
          <a:prstGeom prst="straightConnector1">
            <a:avLst/>
          </a:prstGeom>
          <a:noFill/>
          <a:ln cap="flat" cmpd="sng" w="9525">
            <a:solidFill>
              <a:srgbClr val="000000"/>
            </a:solidFill>
            <a:prstDash val="solid"/>
            <a:round/>
            <a:headEnd len="med" w="med" type="none"/>
            <a:tailEnd len="med" w="med" type="triangle"/>
          </a:ln>
        </p:spPr>
      </p:cxnSp>
      <p:sp>
        <p:nvSpPr>
          <p:cNvPr id="9676" name="Google Shape;9676;p142"/>
          <p:cNvSpPr/>
          <p:nvPr/>
        </p:nvSpPr>
        <p:spPr>
          <a:xfrm>
            <a:off x="5598500" y="3741600"/>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9677" name="Google Shape;9677;p142"/>
          <p:cNvSpPr/>
          <p:nvPr/>
        </p:nvSpPr>
        <p:spPr>
          <a:xfrm>
            <a:off x="6809650" y="3741600"/>
            <a:ext cx="1124100" cy="5460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9678" name="Google Shape;9678;p142"/>
          <p:cNvSpPr txBox="1"/>
          <p:nvPr/>
        </p:nvSpPr>
        <p:spPr>
          <a:xfrm>
            <a:off x="7177875" y="2402400"/>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治疗力度</a:t>
            </a:r>
            <a:endParaRPr sz="1200"/>
          </a:p>
        </p:txBody>
      </p:sp>
      <p:sp>
        <p:nvSpPr>
          <p:cNvPr id="9679" name="Google Shape;9679;p142"/>
          <p:cNvSpPr txBox="1"/>
          <p:nvPr/>
        </p:nvSpPr>
        <p:spPr>
          <a:xfrm>
            <a:off x="6201650" y="2402400"/>
            <a:ext cx="85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治疗方案</a:t>
            </a:r>
            <a:endParaRPr sz="1200"/>
          </a:p>
        </p:txBody>
      </p:sp>
      <p:cxnSp>
        <p:nvCxnSpPr>
          <p:cNvPr id="9680" name="Google Shape;9680;p142"/>
          <p:cNvCxnSpPr/>
          <p:nvPr/>
        </p:nvCxnSpPr>
        <p:spPr>
          <a:xfrm flipH="1" rot="10800000">
            <a:off x="3788375" y="3889700"/>
            <a:ext cx="1440600" cy="7800"/>
          </a:xfrm>
          <a:prstGeom prst="straightConnector1">
            <a:avLst/>
          </a:prstGeom>
          <a:noFill/>
          <a:ln cap="flat" cmpd="sng" w="9525">
            <a:solidFill>
              <a:srgbClr val="000000"/>
            </a:solidFill>
            <a:prstDash val="solid"/>
            <a:round/>
            <a:headEnd len="med" w="med" type="triangle"/>
            <a:tailEnd len="med" w="med" type="none"/>
          </a:ln>
        </p:spPr>
      </p:cxnSp>
      <p:sp>
        <p:nvSpPr>
          <p:cNvPr id="9681" name="Google Shape;9681;p142"/>
          <p:cNvSpPr txBox="1"/>
          <p:nvPr/>
        </p:nvSpPr>
        <p:spPr>
          <a:xfrm>
            <a:off x="3764963" y="3542925"/>
            <a:ext cx="1487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9682" name="Google Shape;9682;p142"/>
          <p:cNvCxnSpPr/>
          <p:nvPr/>
        </p:nvCxnSpPr>
        <p:spPr>
          <a:xfrm flipH="1" rot="10800000">
            <a:off x="3829825" y="2089275"/>
            <a:ext cx="1546500" cy="911700"/>
          </a:xfrm>
          <a:prstGeom prst="straightConnector1">
            <a:avLst/>
          </a:prstGeom>
          <a:noFill/>
          <a:ln cap="flat" cmpd="sng" w="9525">
            <a:solidFill>
              <a:srgbClr val="000000"/>
            </a:solidFill>
            <a:prstDash val="solid"/>
            <a:round/>
            <a:headEnd len="med" w="med" type="none"/>
            <a:tailEnd len="med" w="med" type="triangle"/>
          </a:ln>
        </p:spPr>
      </p:cxnSp>
      <p:sp>
        <p:nvSpPr>
          <p:cNvPr id="9683" name="Google Shape;9683;p142"/>
          <p:cNvSpPr txBox="1"/>
          <p:nvPr/>
        </p:nvSpPr>
        <p:spPr>
          <a:xfrm rot="-1858658">
            <a:off x="3937835" y="2545185"/>
            <a:ext cx="1487459" cy="3846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Chelsea Market"/>
                <a:ea typeface="Chelsea Market"/>
                <a:cs typeface="Chelsea Market"/>
                <a:sym typeface="Chelsea Market"/>
              </a:rPr>
              <a:t>治疗反馈</a:t>
            </a:r>
            <a:endParaRPr sz="1300">
              <a:latin typeface="Chelsea Market"/>
              <a:ea typeface="Chelsea Market"/>
              <a:cs typeface="Chelsea Market"/>
              <a:sym typeface="Chelsea Market"/>
            </a:endParaRPr>
          </a:p>
        </p:txBody>
      </p:sp>
      <p:cxnSp>
        <p:nvCxnSpPr>
          <p:cNvPr id="9684" name="Google Shape;9684;p142"/>
          <p:cNvCxnSpPr/>
          <p:nvPr/>
        </p:nvCxnSpPr>
        <p:spPr>
          <a:xfrm rot="10800000">
            <a:off x="2331175" y="2184300"/>
            <a:ext cx="1200" cy="595200"/>
          </a:xfrm>
          <a:prstGeom prst="straightConnector1">
            <a:avLst/>
          </a:prstGeom>
          <a:noFill/>
          <a:ln cap="flat" cmpd="sng" w="9525">
            <a:solidFill>
              <a:srgbClr val="000000"/>
            </a:solidFill>
            <a:prstDash val="solid"/>
            <a:round/>
            <a:headEnd len="med" w="med" type="none"/>
            <a:tailEnd len="med" w="med" type="triangle"/>
          </a:ln>
        </p:spPr>
      </p:cxnSp>
      <p:pic>
        <p:nvPicPr>
          <p:cNvPr id="9685" name="Google Shape;9685;p142"/>
          <p:cNvPicPr preferRelativeResize="0"/>
          <p:nvPr/>
        </p:nvPicPr>
        <p:blipFill rotWithShape="1">
          <a:blip r:embed="rId3">
            <a:alphaModFix/>
          </a:blip>
          <a:srcRect b="15821" l="1729" r="1633" t="2157"/>
          <a:stretch/>
        </p:blipFill>
        <p:spPr>
          <a:xfrm>
            <a:off x="1331625" y="2756400"/>
            <a:ext cx="2000300" cy="2138068"/>
          </a:xfrm>
          <a:prstGeom prst="rect">
            <a:avLst/>
          </a:prstGeom>
          <a:noFill/>
          <a:ln>
            <a:noFill/>
          </a:ln>
        </p:spPr>
      </p:pic>
      <p:sp>
        <p:nvSpPr>
          <p:cNvPr id="9686" name="Google Shape;9686;p142"/>
          <p:cNvSpPr txBox="1"/>
          <p:nvPr/>
        </p:nvSpPr>
        <p:spPr>
          <a:xfrm rot="-1858658">
            <a:off x="3752698" y="2183985"/>
            <a:ext cx="1487459" cy="3846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Chelsea Market"/>
                <a:ea typeface="Chelsea Market"/>
                <a:cs typeface="Chelsea Market"/>
                <a:sym typeface="Chelsea Market"/>
              </a:rPr>
              <a:t>主观疼痛感受</a:t>
            </a:r>
            <a:endParaRPr sz="1300">
              <a:latin typeface="Chelsea Market"/>
              <a:ea typeface="Chelsea Market"/>
              <a:cs typeface="Chelsea Market"/>
              <a:sym typeface="Chelsea Market"/>
            </a:endParaRPr>
          </a:p>
        </p:txBody>
      </p:sp>
      <p:sp>
        <p:nvSpPr>
          <p:cNvPr id="9687" name="Google Shape;9687;p142"/>
          <p:cNvSpPr txBox="1"/>
          <p:nvPr/>
        </p:nvSpPr>
        <p:spPr>
          <a:xfrm>
            <a:off x="705725" y="2000325"/>
            <a:ext cx="31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特殊患者</a:t>
            </a:r>
            <a:endParaRPr>
              <a:solidFill>
                <a:srgbClr val="FF0000"/>
              </a:solidFill>
            </a:endParaRPr>
          </a:p>
        </p:txBody>
      </p:sp>
      <p:sp>
        <p:nvSpPr>
          <p:cNvPr id="9688" name="Google Shape;9688;p142"/>
          <p:cNvSpPr txBox="1"/>
          <p:nvPr/>
        </p:nvSpPr>
        <p:spPr>
          <a:xfrm>
            <a:off x="1451650" y="2339025"/>
            <a:ext cx="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2" name="Shape 9692"/>
        <p:cNvGrpSpPr/>
        <p:nvPr/>
      </p:nvGrpSpPr>
      <p:grpSpPr>
        <a:xfrm>
          <a:off x="0" y="0"/>
          <a:ext cx="0" cy="0"/>
          <a:chOff x="0" y="0"/>
          <a:chExt cx="0" cy="0"/>
        </a:xfrm>
      </p:grpSpPr>
      <p:pic>
        <p:nvPicPr>
          <p:cNvPr id="9693" name="Google Shape;9693;p143"/>
          <p:cNvPicPr preferRelativeResize="0"/>
          <p:nvPr/>
        </p:nvPicPr>
        <p:blipFill>
          <a:blip r:embed="rId3">
            <a:alphaModFix/>
          </a:blip>
          <a:stretch>
            <a:fillRect/>
          </a:stretch>
        </p:blipFill>
        <p:spPr>
          <a:xfrm>
            <a:off x="661175" y="633113"/>
            <a:ext cx="1897549" cy="3798623"/>
          </a:xfrm>
          <a:prstGeom prst="rect">
            <a:avLst/>
          </a:prstGeom>
          <a:noFill/>
          <a:ln>
            <a:noFill/>
          </a:ln>
        </p:spPr>
      </p:pic>
      <p:pic>
        <p:nvPicPr>
          <p:cNvPr id="9694" name="Google Shape;9694;p143"/>
          <p:cNvPicPr preferRelativeResize="0"/>
          <p:nvPr/>
        </p:nvPicPr>
        <p:blipFill>
          <a:blip r:embed="rId4">
            <a:alphaModFix/>
          </a:blip>
          <a:stretch>
            <a:fillRect/>
          </a:stretch>
        </p:blipFill>
        <p:spPr>
          <a:xfrm>
            <a:off x="2661075" y="643663"/>
            <a:ext cx="1897549" cy="3777534"/>
          </a:xfrm>
          <a:prstGeom prst="rect">
            <a:avLst/>
          </a:prstGeom>
          <a:noFill/>
          <a:ln>
            <a:noFill/>
          </a:ln>
        </p:spPr>
      </p:pic>
      <p:pic>
        <p:nvPicPr>
          <p:cNvPr id="9695" name="Google Shape;9695;p143"/>
          <p:cNvPicPr preferRelativeResize="0"/>
          <p:nvPr/>
        </p:nvPicPr>
        <p:blipFill>
          <a:blip r:embed="rId5">
            <a:alphaModFix/>
          </a:blip>
          <a:stretch>
            <a:fillRect/>
          </a:stretch>
        </p:blipFill>
        <p:spPr>
          <a:xfrm>
            <a:off x="4660975" y="639250"/>
            <a:ext cx="1897549" cy="3786340"/>
          </a:xfrm>
          <a:prstGeom prst="rect">
            <a:avLst/>
          </a:prstGeom>
          <a:noFill/>
          <a:ln>
            <a:noFill/>
          </a:ln>
        </p:spPr>
      </p:pic>
      <p:pic>
        <p:nvPicPr>
          <p:cNvPr id="9696" name="Google Shape;9696;p143"/>
          <p:cNvPicPr preferRelativeResize="0"/>
          <p:nvPr/>
        </p:nvPicPr>
        <p:blipFill>
          <a:blip r:embed="rId6">
            <a:alphaModFix/>
          </a:blip>
          <a:stretch>
            <a:fillRect/>
          </a:stretch>
        </p:blipFill>
        <p:spPr>
          <a:xfrm>
            <a:off x="6742275" y="633100"/>
            <a:ext cx="1935976" cy="3877275"/>
          </a:xfrm>
          <a:prstGeom prst="rect">
            <a:avLst/>
          </a:prstGeom>
          <a:noFill/>
          <a:ln>
            <a:noFill/>
          </a:ln>
        </p:spPr>
      </p:pic>
      <p:sp>
        <p:nvSpPr>
          <p:cNvPr id="9697" name="Google Shape;9697;p143"/>
          <p:cNvSpPr/>
          <p:nvPr/>
        </p:nvSpPr>
        <p:spPr>
          <a:xfrm>
            <a:off x="661175" y="634725"/>
            <a:ext cx="18975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143"/>
          <p:cNvSpPr/>
          <p:nvPr/>
        </p:nvSpPr>
        <p:spPr>
          <a:xfrm>
            <a:off x="2661075" y="639300"/>
            <a:ext cx="18975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43"/>
          <p:cNvSpPr/>
          <p:nvPr/>
        </p:nvSpPr>
        <p:spPr>
          <a:xfrm>
            <a:off x="4660975" y="639288"/>
            <a:ext cx="18975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43"/>
          <p:cNvSpPr/>
          <p:nvPr/>
        </p:nvSpPr>
        <p:spPr>
          <a:xfrm>
            <a:off x="6742275" y="634725"/>
            <a:ext cx="1935900" cy="378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4" name="Shape 9704"/>
        <p:cNvGrpSpPr/>
        <p:nvPr/>
      </p:nvGrpSpPr>
      <p:grpSpPr>
        <a:xfrm>
          <a:off x="0" y="0"/>
          <a:ext cx="0" cy="0"/>
          <a:chOff x="0" y="0"/>
          <a:chExt cx="0" cy="0"/>
        </a:xfrm>
      </p:grpSpPr>
      <p:pic>
        <p:nvPicPr>
          <p:cNvPr id="9705" name="Google Shape;9705;p144"/>
          <p:cNvPicPr preferRelativeResize="0"/>
          <p:nvPr/>
        </p:nvPicPr>
        <p:blipFill>
          <a:blip r:embed="rId3">
            <a:alphaModFix/>
          </a:blip>
          <a:stretch>
            <a:fillRect/>
          </a:stretch>
        </p:blipFill>
        <p:spPr>
          <a:xfrm>
            <a:off x="152400" y="152400"/>
            <a:ext cx="8839200" cy="4525486"/>
          </a:xfrm>
          <a:prstGeom prst="rect">
            <a:avLst/>
          </a:prstGeom>
          <a:noFill/>
          <a:ln>
            <a:noFill/>
          </a:ln>
        </p:spPr>
      </p:pic>
      <p:sp>
        <p:nvSpPr>
          <p:cNvPr id="9706" name="Google Shape;9706;p144"/>
          <p:cNvSpPr/>
          <p:nvPr/>
        </p:nvSpPr>
        <p:spPr>
          <a:xfrm>
            <a:off x="5892225" y="2504675"/>
            <a:ext cx="2449800" cy="217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0" name="Shape 9710"/>
        <p:cNvGrpSpPr/>
        <p:nvPr/>
      </p:nvGrpSpPr>
      <p:grpSpPr>
        <a:xfrm>
          <a:off x="0" y="0"/>
          <a:ext cx="0" cy="0"/>
          <a:chOff x="0" y="0"/>
          <a:chExt cx="0" cy="0"/>
        </a:xfrm>
      </p:grpSpPr>
      <p:graphicFrame>
        <p:nvGraphicFramePr>
          <p:cNvPr id="9711" name="Google Shape;9711;p145"/>
          <p:cNvGraphicFramePr/>
          <p:nvPr/>
        </p:nvGraphicFramePr>
        <p:xfrm>
          <a:off x="543500" y="2506650"/>
          <a:ext cx="3000000" cy="3000000"/>
        </p:xfrm>
        <a:graphic>
          <a:graphicData uri="http://schemas.openxmlformats.org/drawingml/2006/table">
            <a:tbl>
              <a:tblPr>
                <a:noFill/>
                <a:tableStyleId>{7B0DFD8B-3FFE-4A12-A443-7CA36902182A}</a:tableStyleId>
              </a:tblPr>
              <a:tblGrid>
                <a:gridCol w="1121300"/>
                <a:gridCol w="761550"/>
                <a:gridCol w="794100"/>
                <a:gridCol w="896675"/>
                <a:gridCol w="896675"/>
                <a:gridCol w="896675"/>
                <a:gridCol w="896675"/>
                <a:gridCol w="896675"/>
                <a:gridCol w="896675"/>
              </a:tblGrid>
              <a:tr h="45495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TL</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Signal</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Paradigm</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Sfreq. Hz</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Channels</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Subjects</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Samples</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Targets</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776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Pre-training</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WM</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EEG</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WM</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500</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64</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13</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2670</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223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Downstream</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EEG</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CPT</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128</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32</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15</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1181</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pic>
        <p:nvPicPr>
          <p:cNvPr id="9712" name="Google Shape;9712;p145"/>
          <p:cNvPicPr preferRelativeResize="0"/>
          <p:nvPr/>
        </p:nvPicPr>
        <p:blipFill>
          <a:blip r:embed="rId3">
            <a:alphaModFix/>
          </a:blip>
          <a:stretch>
            <a:fillRect/>
          </a:stretch>
        </p:blipFill>
        <p:spPr>
          <a:xfrm>
            <a:off x="1230800" y="308825"/>
            <a:ext cx="6682412" cy="16954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6" name="Shape 9716"/>
        <p:cNvGrpSpPr/>
        <p:nvPr/>
      </p:nvGrpSpPr>
      <p:grpSpPr>
        <a:xfrm>
          <a:off x="0" y="0"/>
          <a:ext cx="0" cy="0"/>
          <a:chOff x="0" y="0"/>
          <a:chExt cx="0" cy="0"/>
        </a:xfrm>
      </p:grpSpPr>
      <p:sp>
        <p:nvSpPr>
          <p:cNvPr id="9717" name="Google Shape;9717;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2" name="Shape 9722"/>
        <p:cNvGrpSpPr/>
        <p:nvPr/>
      </p:nvGrpSpPr>
      <p:grpSpPr>
        <a:xfrm>
          <a:off x="0" y="0"/>
          <a:ext cx="0" cy="0"/>
          <a:chOff x="0" y="0"/>
          <a:chExt cx="0" cy="0"/>
        </a:xfrm>
      </p:grpSpPr>
      <p:sp>
        <p:nvSpPr>
          <p:cNvPr id="9723" name="Google Shape;9723;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cxnSp>
        <p:nvCxnSpPr>
          <p:cNvPr id="425" name="Google Shape;425;p26"/>
          <p:cNvCxnSpPr>
            <a:stCxn id="426" idx="0"/>
            <a:endCxn id="427" idx="2"/>
          </p:cNvCxnSpPr>
          <p:nvPr/>
        </p:nvCxnSpPr>
        <p:spPr>
          <a:xfrm rot="10800000">
            <a:off x="2136250" y="2756179"/>
            <a:ext cx="600" cy="354000"/>
          </a:xfrm>
          <a:prstGeom prst="straightConnector1">
            <a:avLst/>
          </a:prstGeom>
          <a:noFill/>
          <a:ln cap="flat" cmpd="sng" w="19050">
            <a:solidFill>
              <a:srgbClr val="000000"/>
            </a:solidFill>
            <a:prstDash val="solid"/>
            <a:round/>
            <a:headEnd len="med" w="med" type="none"/>
            <a:tailEnd len="med" w="med" type="triangle"/>
          </a:ln>
        </p:spPr>
      </p:cxnSp>
      <p:sp>
        <p:nvSpPr>
          <p:cNvPr id="426" name="Google Shape;426;p26"/>
          <p:cNvSpPr/>
          <p:nvPr/>
        </p:nvSpPr>
        <p:spPr>
          <a:xfrm>
            <a:off x="2005450" y="311017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26"/>
          <p:cNvCxnSpPr>
            <a:stCxn id="429" idx="0"/>
            <a:endCxn id="430" idx="2"/>
          </p:cNvCxnSpPr>
          <p:nvPr/>
        </p:nvCxnSpPr>
        <p:spPr>
          <a:xfrm rot="10800000">
            <a:off x="2613750" y="2756004"/>
            <a:ext cx="600" cy="354300"/>
          </a:xfrm>
          <a:prstGeom prst="straightConnector1">
            <a:avLst/>
          </a:prstGeom>
          <a:noFill/>
          <a:ln cap="flat" cmpd="sng" w="19050">
            <a:solidFill>
              <a:srgbClr val="000000"/>
            </a:solidFill>
            <a:prstDash val="solid"/>
            <a:round/>
            <a:headEnd len="med" w="med" type="none"/>
            <a:tailEnd len="med" w="med" type="triangle"/>
          </a:ln>
        </p:spPr>
      </p:cxnSp>
      <p:sp>
        <p:nvSpPr>
          <p:cNvPr id="429" name="Google Shape;429;p26"/>
          <p:cNvSpPr/>
          <p:nvPr/>
        </p:nvSpPr>
        <p:spPr>
          <a:xfrm>
            <a:off x="248295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 name="Google Shape;431;p26"/>
          <p:cNvCxnSpPr>
            <a:stCxn id="432" idx="0"/>
            <a:endCxn id="433" idx="2"/>
          </p:cNvCxnSpPr>
          <p:nvPr/>
        </p:nvCxnSpPr>
        <p:spPr>
          <a:xfrm rot="10800000">
            <a:off x="3091100" y="2756004"/>
            <a:ext cx="1500" cy="354300"/>
          </a:xfrm>
          <a:prstGeom prst="straightConnector1">
            <a:avLst/>
          </a:prstGeom>
          <a:noFill/>
          <a:ln cap="flat" cmpd="sng" w="19050">
            <a:solidFill>
              <a:srgbClr val="000000"/>
            </a:solidFill>
            <a:prstDash val="solid"/>
            <a:round/>
            <a:headEnd len="med" w="med" type="none"/>
            <a:tailEnd len="med" w="med" type="triangle"/>
          </a:ln>
        </p:spPr>
      </p:cxnSp>
      <p:sp>
        <p:nvSpPr>
          <p:cNvPr id="432" name="Google Shape;432;p26"/>
          <p:cNvSpPr/>
          <p:nvPr/>
        </p:nvSpPr>
        <p:spPr>
          <a:xfrm>
            <a:off x="2961200"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 name="Google Shape;434;p26"/>
          <p:cNvCxnSpPr>
            <a:stCxn id="435" idx="0"/>
            <a:endCxn id="436" idx="2"/>
          </p:cNvCxnSpPr>
          <p:nvPr/>
        </p:nvCxnSpPr>
        <p:spPr>
          <a:xfrm flipH="1" rot="10800000">
            <a:off x="3567875" y="2756003"/>
            <a:ext cx="3300" cy="354300"/>
          </a:xfrm>
          <a:prstGeom prst="straightConnector1">
            <a:avLst/>
          </a:prstGeom>
          <a:noFill/>
          <a:ln cap="flat" cmpd="sng" w="19050">
            <a:solidFill>
              <a:srgbClr val="000000"/>
            </a:solidFill>
            <a:prstDash val="solid"/>
            <a:round/>
            <a:headEnd len="med" w="med" type="none"/>
            <a:tailEnd len="med" w="med" type="triangle"/>
          </a:ln>
        </p:spPr>
      </p:cxnSp>
      <p:sp>
        <p:nvSpPr>
          <p:cNvPr id="435" name="Google Shape;435;p26"/>
          <p:cNvSpPr/>
          <p:nvPr/>
        </p:nvSpPr>
        <p:spPr>
          <a:xfrm>
            <a:off x="3436475" y="3110303"/>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 name="Google Shape;437;p26"/>
          <p:cNvCxnSpPr>
            <a:stCxn id="438" idx="0"/>
            <a:endCxn id="439" idx="2"/>
          </p:cNvCxnSpPr>
          <p:nvPr/>
        </p:nvCxnSpPr>
        <p:spPr>
          <a:xfrm rot="10800000">
            <a:off x="4045400" y="2756129"/>
            <a:ext cx="6600" cy="354300"/>
          </a:xfrm>
          <a:prstGeom prst="straightConnector1">
            <a:avLst/>
          </a:prstGeom>
          <a:noFill/>
          <a:ln cap="flat" cmpd="sng" w="19050">
            <a:solidFill>
              <a:srgbClr val="000000"/>
            </a:solidFill>
            <a:prstDash val="solid"/>
            <a:round/>
            <a:headEnd len="med" w="med" type="none"/>
            <a:tailEnd len="med" w="med" type="triangle"/>
          </a:ln>
        </p:spPr>
      </p:cxnSp>
      <p:sp>
        <p:nvSpPr>
          <p:cNvPr id="438" name="Google Shape;438;p26"/>
          <p:cNvSpPr/>
          <p:nvPr/>
        </p:nvSpPr>
        <p:spPr>
          <a:xfrm>
            <a:off x="392060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26"/>
          <p:cNvCxnSpPr>
            <a:stCxn id="441" idx="0"/>
            <a:endCxn id="442" idx="2"/>
          </p:cNvCxnSpPr>
          <p:nvPr/>
        </p:nvCxnSpPr>
        <p:spPr>
          <a:xfrm flipH="1" rot="10800000">
            <a:off x="4517125" y="2756129"/>
            <a:ext cx="2700" cy="354300"/>
          </a:xfrm>
          <a:prstGeom prst="straightConnector1">
            <a:avLst/>
          </a:prstGeom>
          <a:noFill/>
          <a:ln cap="flat" cmpd="sng" w="19050">
            <a:solidFill>
              <a:srgbClr val="000000"/>
            </a:solidFill>
            <a:prstDash val="solid"/>
            <a:round/>
            <a:headEnd len="med" w="med" type="none"/>
            <a:tailEnd len="med" w="med" type="triangle"/>
          </a:ln>
        </p:spPr>
      </p:cxnSp>
      <p:sp>
        <p:nvSpPr>
          <p:cNvPr id="441" name="Google Shape;441;p26"/>
          <p:cNvSpPr/>
          <p:nvPr/>
        </p:nvSpPr>
        <p:spPr>
          <a:xfrm>
            <a:off x="43857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 name="Google Shape;443;p26"/>
          <p:cNvCxnSpPr>
            <a:stCxn id="444" idx="0"/>
            <a:endCxn id="445" idx="2"/>
          </p:cNvCxnSpPr>
          <p:nvPr/>
        </p:nvCxnSpPr>
        <p:spPr>
          <a:xfrm flipH="1" rot="10800000">
            <a:off x="4992425" y="2756004"/>
            <a:ext cx="1800" cy="354300"/>
          </a:xfrm>
          <a:prstGeom prst="straightConnector1">
            <a:avLst/>
          </a:prstGeom>
          <a:noFill/>
          <a:ln cap="flat" cmpd="sng" w="19050">
            <a:solidFill>
              <a:srgbClr val="000000"/>
            </a:solidFill>
            <a:prstDash val="solid"/>
            <a:round/>
            <a:headEnd len="med" w="med" type="none"/>
            <a:tailEnd len="med" w="med" type="triangle"/>
          </a:ln>
        </p:spPr>
      </p:cxnSp>
      <p:sp>
        <p:nvSpPr>
          <p:cNvPr id="444" name="Google Shape;444;p26"/>
          <p:cNvSpPr/>
          <p:nvPr/>
        </p:nvSpPr>
        <p:spPr>
          <a:xfrm>
            <a:off x="48610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txBox="1"/>
          <p:nvPr/>
        </p:nvSpPr>
        <p:spPr>
          <a:xfrm>
            <a:off x="23771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7" name="Google Shape;447;p26"/>
          <p:cNvSpPr txBox="1"/>
          <p:nvPr/>
        </p:nvSpPr>
        <p:spPr>
          <a:xfrm>
            <a:off x="190073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8" name="Google Shape;448;p26"/>
          <p:cNvSpPr txBox="1"/>
          <p:nvPr/>
        </p:nvSpPr>
        <p:spPr>
          <a:xfrm>
            <a:off x="3334700"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49" name="Google Shape;449;p26"/>
          <p:cNvSpPr txBox="1"/>
          <p:nvPr/>
        </p:nvSpPr>
        <p:spPr>
          <a:xfrm>
            <a:off x="2853500"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0" name="Google Shape;450;p26"/>
          <p:cNvSpPr txBox="1"/>
          <p:nvPr/>
        </p:nvSpPr>
        <p:spPr>
          <a:xfrm>
            <a:off x="3804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1" name="Google Shape;451;p26"/>
          <p:cNvSpPr txBox="1"/>
          <p:nvPr/>
        </p:nvSpPr>
        <p:spPr>
          <a:xfrm>
            <a:off x="4284613"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2" name="Google Shape;452;p26"/>
          <p:cNvSpPr txBox="1"/>
          <p:nvPr/>
        </p:nvSpPr>
        <p:spPr>
          <a:xfrm>
            <a:off x="4753988" y="3318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3" name="Google Shape;453;p26"/>
          <p:cNvSpPr/>
          <p:nvPr/>
        </p:nvSpPr>
        <p:spPr>
          <a:xfrm>
            <a:off x="2006500" y="1963375"/>
            <a:ext cx="4542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454" name="Google Shape;454;p26"/>
          <p:cNvSpPr/>
          <p:nvPr/>
        </p:nvSpPr>
        <p:spPr>
          <a:xfrm>
            <a:off x="2005450" y="1499000"/>
            <a:ext cx="4542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455" name="Google Shape;455;p26"/>
          <p:cNvCxnSpPr>
            <a:stCxn id="456" idx="0"/>
            <a:endCxn id="457" idx="2"/>
          </p:cNvCxnSpPr>
          <p:nvPr/>
        </p:nvCxnSpPr>
        <p:spPr>
          <a:xfrm flipH="1" rot="10800000">
            <a:off x="5466050" y="2756129"/>
            <a:ext cx="2400" cy="354300"/>
          </a:xfrm>
          <a:prstGeom prst="straightConnector1">
            <a:avLst/>
          </a:prstGeom>
          <a:noFill/>
          <a:ln cap="flat" cmpd="sng" w="19050">
            <a:solidFill>
              <a:srgbClr val="000000"/>
            </a:solidFill>
            <a:prstDash val="solid"/>
            <a:round/>
            <a:headEnd len="med" w="med" type="none"/>
            <a:tailEnd len="med" w="med" type="triangle"/>
          </a:ln>
        </p:spPr>
      </p:cxnSp>
      <p:sp>
        <p:nvSpPr>
          <p:cNvPr id="456" name="Google Shape;456;p26"/>
          <p:cNvSpPr/>
          <p:nvPr/>
        </p:nvSpPr>
        <p:spPr>
          <a:xfrm>
            <a:off x="5334650"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 name="Google Shape;458;p26"/>
          <p:cNvCxnSpPr>
            <a:stCxn id="459" idx="0"/>
            <a:endCxn id="460" idx="2"/>
          </p:cNvCxnSpPr>
          <p:nvPr/>
        </p:nvCxnSpPr>
        <p:spPr>
          <a:xfrm flipH="1" rot="10800000">
            <a:off x="5941625" y="2756129"/>
            <a:ext cx="1200" cy="354300"/>
          </a:xfrm>
          <a:prstGeom prst="straightConnector1">
            <a:avLst/>
          </a:prstGeom>
          <a:noFill/>
          <a:ln cap="flat" cmpd="sng" w="19050">
            <a:solidFill>
              <a:srgbClr val="000000"/>
            </a:solidFill>
            <a:prstDash val="solid"/>
            <a:round/>
            <a:headEnd len="med" w="med" type="none"/>
            <a:tailEnd len="med" w="med" type="triangle"/>
          </a:ln>
        </p:spPr>
      </p:cxnSp>
      <p:sp>
        <p:nvSpPr>
          <p:cNvPr id="459" name="Google Shape;459;p26"/>
          <p:cNvSpPr/>
          <p:nvPr/>
        </p:nvSpPr>
        <p:spPr>
          <a:xfrm>
            <a:off x="5810225" y="3110429"/>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26"/>
          <p:cNvCxnSpPr>
            <a:stCxn id="462" idx="0"/>
            <a:endCxn id="463" idx="2"/>
          </p:cNvCxnSpPr>
          <p:nvPr/>
        </p:nvCxnSpPr>
        <p:spPr>
          <a:xfrm rot="10800000">
            <a:off x="6416925" y="2756004"/>
            <a:ext cx="0" cy="354300"/>
          </a:xfrm>
          <a:prstGeom prst="straightConnector1">
            <a:avLst/>
          </a:prstGeom>
          <a:noFill/>
          <a:ln cap="flat" cmpd="sng" w="19050">
            <a:solidFill>
              <a:srgbClr val="000000"/>
            </a:solidFill>
            <a:prstDash val="solid"/>
            <a:round/>
            <a:headEnd len="med" w="med" type="none"/>
            <a:tailEnd len="med" w="med" type="triangle"/>
          </a:ln>
        </p:spPr>
      </p:cxnSp>
      <p:sp>
        <p:nvSpPr>
          <p:cNvPr id="462" name="Google Shape;462;p26"/>
          <p:cNvSpPr/>
          <p:nvPr/>
        </p:nvSpPr>
        <p:spPr>
          <a:xfrm>
            <a:off x="6285525" y="3110304"/>
            <a:ext cx="262800" cy="8295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txBox="1"/>
          <p:nvPr/>
        </p:nvSpPr>
        <p:spPr>
          <a:xfrm>
            <a:off x="5229413" y="33187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65" name="Google Shape;465;p26"/>
          <p:cNvSpPr txBox="1"/>
          <p:nvPr/>
        </p:nvSpPr>
        <p:spPr>
          <a:xfrm>
            <a:off x="5703888"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66" name="Google Shape;466;p26"/>
          <p:cNvSpPr txBox="1"/>
          <p:nvPr/>
        </p:nvSpPr>
        <p:spPr>
          <a:xfrm>
            <a:off x="6178625" y="33189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67" name="Google Shape;467;p26"/>
          <p:cNvSpPr/>
          <p:nvPr/>
        </p:nvSpPr>
        <p:spPr>
          <a:xfrm>
            <a:off x="2004925" y="2437275"/>
            <a:ext cx="45426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27"/>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473" name="Google Shape;473;p27"/>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474" name="Google Shape;474;p27"/>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475" name="Google Shape;475;p27"/>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476" name="Google Shape;476;p27"/>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a:t>
            </a:r>
            <a:r>
              <a:rPr lang="en" sz="1100"/>
              <a:t>) </a:t>
            </a:r>
            <a:r>
              <a:rPr lang="en" sz="1100">
                <a:solidFill>
                  <a:schemeClr val="dk1"/>
                </a:solidFill>
              </a:rPr>
              <a:t>Mixed LSTM / 1D Conv</a:t>
            </a:r>
            <a:endParaRPr sz="1100"/>
          </a:p>
        </p:txBody>
      </p:sp>
      <p:sp>
        <p:nvSpPr>
          <p:cNvPr id="477" name="Google Shape;477;p27"/>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a:t>
            </a:r>
            <a:r>
              <a:rPr lang="en" sz="1100"/>
              <a:t>) Mixed Att-BiLSTM / 1D Conv</a:t>
            </a:r>
            <a:endParaRPr sz="1100"/>
          </a:p>
        </p:txBody>
      </p:sp>
      <p:pic>
        <p:nvPicPr>
          <p:cNvPr id="478" name="Google Shape;478;p27"/>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479" name="Google Shape;479;p27"/>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Mixed BiLSTM / 1D Conv</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28"/>
          <p:cNvPicPr preferRelativeResize="0"/>
          <p:nvPr/>
        </p:nvPicPr>
        <p:blipFill>
          <a:blip r:embed="rId3">
            <a:alphaModFix/>
          </a:blip>
          <a:stretch>
            <a:fillRect/>
          </a:stretch>
        </p:blipFill>
        <p:spPr>
          <a:xfrm>
            <a:off x="4438700" y="302700"/>
            <a:ext cx="3677400" cy="1942158"/>
          </a:xfrm>
          <a:prstGeom prst="rect">
            <a:avLst/>
          </a:prstGeom>
          <a:noFill/>
          <a:ln>
            <a:noFill/>
          </a:ln>
        </p:spPr>
      </p:pic>
      <p:sp>
        <p:nvSpPr>
          <p:cNvPr id="485" name="Google Shape;485;p28"/>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486" name="Google Shape;486;p28"/>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1D-Conv</a:t>
            </a:r>
            <a:endParaRPr sz="1100"/>
          </a:p>
        </p:txBody>
      </p:sp>
      <p:sp>
        <p:nvSpPr>
          <p:cNvPr id="487" name="Google Shape;487;p28"/>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pic>
        <p:nvPicPr>
          <p:cNvPr id="488" name="Google Shape;488;p28"/>
          <p:cNvPicPr preferRelativeResize="0"/>
          <p:nvPr/>
        </p:nvPicPr>
        <p:blipFill>
          <a:blip r:embed="rId4">
            <a:alphaModFix/>
          </a:blip>
          <a:stretch>
            <a:fillRect/>
          </a:stretch>
        </p:blipFill>
        <p:spPr>
          <a:xfrm>
            <a:off x="4513075" y="2723100"/>
            <a:ext cx="3061083" cy="2168400"/>
          </a:xfrm>
          <a:prstGeom prst="rect">
            <a:avLst/>
          </a:prstGeom>
          <a:noFill/>
          <a:ln>
            <a:noFill/>
          </a:ln>
        </p:spPr>
      </p:pic>
      <p:pic>
        <p:nvPicPr>
          <p:cNvPr id="489" name="Google Shape;489;p28"/>
          <p:cNvPicPr preferRelativeResize="0"/>
          <p:nvPr/>
        </p:nvPicPr>
        <p:blipFill>
          <a:blip r:embed="rId5">
            <a:alphaModFix/>
          </a:blip>
          <a:stretch>
            <a:fillRect/>
          </a:stretch>
        </p:blipFill>
        <p:spPr>
          <a:xfrm>
            <a:off x="571525" y="2647350"/>
            <a:ext cx="3212905" cy="2168400"/>
          </a:xfrm>
          <a:prstGeom prst="rect">
            <a:avLst/>
          </a:prstGeom>
          <a:noFill/>
          <a:ln>
            <a:noFill/>
          </a:ln>
        </p:spPr>
      </p:pic>
      <p:sp>
        <p:nvSpPr>
          <p:cNvPr id="490" name="Google Shape;490;p28"/>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 </a:t>
            </a:r>
            <a:endParaRPr sz="1100"/>
          </a:p>
        </p:txBody>
      </p:sp>
      <p:pic>
        <p:nvPicPr>
          <p:cNvPr id="491" name="Google Shape;491;p28"/>
          <p:cNvPicPr preferRelativeResize="0"/>
          <p:nvPr/>
        </p:nvPicPr>
        <p:blipFill>
          <a:blip r:embed="rId6">
            <a:alphaModFix/>
          </a:blip>
          <a:stretch>
            <a:fillRect/>
          </a:stretch>
        </p:blipFill>
        <p:spPr>
          <a:xfrm>
            <a:off x="664025" y="386725"/>
            <a:ext cx="2956100" cy="185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29"/>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497" name="Google Shape;497;p29"/>
          <p:cNvPicPr preferRelativeResize="0"/>
          <p:nvPr/>
        </p:nvPicPr>
        <p:blipFill>
          <a:blip r:embed="rId4">
            <a:alphaModFix/>
          </a:blip>
          <a:stretch>
            <a:fillRect/>
          </a:stretch>
        </p:blipFill>
        <p:spPr>
          <a:xfrm>
            <a:off x="4438700" y="302700"/>
            <a:ext cx="3677400" cy="1942158"/>
          </a:xfrm>
          <a:prstGeom prst="rect">
            <a:avLst/>
          </a:prstGeom>
          <a:noFill/>
          <a:ln>
            <a:noFill/>
          </a:ln>
        </p:spPr>
      </p:pic>
      <p:sp>
        <p:nvSpPr>
          <p:cNvPr id="498" name="Google Shape;498;p29"/>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499" name="Google Shape;499;p29"/>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1D-Conv</a:t>
            </a:r>
            <a:endParaRPr sz="1100"/>
          </a:p>
        </p:txBody>
      </p:sp>
      <p:sp>
        <p:nvSpPr>
          <p:cNvPr id="500" name="Google Shape;500;p29"/>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pic>
        <p:nvPicPr>
          <p:cNvPr id="501" name="Google Shape;501;p29"/>
          <p:cNvPicPr preferRelativeResize="0"/>
          <p:nvPr/>
        </p:nvPicPr>
        <p:blipFill>
          <a:blip r:embed="rId5">
            <a:alphaModFix/>
          </a:blip>
          <a:stretch>
            <a:fillRect/>
          </a:stretch>
        </p:blipFill>
        <p:spPr>
          <a:xfrm>
            <a:off x="571525" y="2657800"/>
            <a:ext cx="3277801" cy="2212200"/>
          </a:xfrm>
          <a:prstGeom prst="rect">
            <a:avLst/>
          </a:prstGeom>
          <a:noFill/>
          <a:ln>
            <a:noFill/>
          </a:ln>
        </p:spPr>
      </p:pic>
      <p:sp>
        <p:nvSpPr>
          <p:cNvPr id="502" name="Google Shape;502;p29"/>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 </a:t>
            </a:r>
            <a:endParaRPr sz="1100"/>
          </a:p>
        </p:txBody>
      </p:sp>
      <p:pic>
        <p:nvPicPr>
          <p:cNvPr id="503" name="Google Shape;503;p29"/>
          <p:cNvPicPr preferRelativeResize="0"/>
          <p:nvPr/>
        </p:nvPicPr>
        <p:blipFill>
          <a:blip r:embed="rId6">
            <a:alphaModFix/>
          </a:blip>
          <a:stretch>
            <a:fillRect/>
          </a:stretch>
        </p:blipFill>
        <p:spPr>
          <a:xfrm>
            <a:off x="4531150" y="2760475"/>
            <a:ext cx="3028824" cy="21095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30"/>
          <p:cNvPicPr preferRelativeResize="0"/>
          <p:nvPr/>
        </p:nvPicPr>
        <p:blipFill>
          <a:blip r:embed="rId3">
            <a:alphaModFix/>
          </a:blip>
          <a:stretch>
            <a:fillRect/>
          </a:stretch>
        </p:blipFill>
        <p:spPr>
          <a:xfrm>
            <a:off x="2667000" y="1600200"/>
            <a:ext cx="4114801" cy="838200"/>
          </a:xfrm>
          <a:prstGeom prst="rect">
            <a:avLst/>
          </a:prstGeom>
          <a:noFill/>
          <a:ln>
            <a:noFill/>
          </a:ln>
        </p:spPr>
      </p:pic>
      <p:pic>
        <p:nvPicPr>
          <p:cNvPr id="509" name="Google Shape;509;p30"/>
          <p:cNvPicPr preferRelativeResize="0"/>
          <p:nvPr/>
        </p:nvPicPr>
        <p:blipFill>
          <a:blip r:embed="rId4">
            <a:alphaModFix/>
          </a:blip>
          <a:stretch>
            <a:fillRect/>
          </a:stretch>
        </p:blipFill>
        <p:spPr>
          <a:xfrm>
            <a:off x="2667000" y="609600"/>
            <a:ext cx="4114800" cy="838200"/>
          </a:xfrm>
          <a:prstGeom prst="rect">
            <a:avLst/>
          </a:prstGeom>
          <a:noFill/>
          <a:ln>
            <a:noFill/>
          </a:ln>
        </p:spPr>
      </p:pic>
      <p:pic>
        <p:nvPicPr>
          <p:cNvPr id="510" name="Google Shape;510;p30"/>
          <p:cNvPicPr preferRelativeResize="0"/>
          <p:nvPr/>
        </p:nvPicPr>
        <p:blipFill>
          <a:blip r:embed="rId5">
            <a:alphaModFix/>
          </a:blip>
          <a:stretch>
            <a:fillRect/>
          </a:stretch>
        </p:blipFill>
        <p:spPr>
          <a:xfrm>
            <a:off x="2667000" y="2590800"/>
            <a:ext cx="4114800" cy="838200"/>
          </a:xfrm>
          <a:prstGeom prst="rect">
            <a:avLst/>
          </a:prstGeom>
          <a:noFill/>
          <a:ln>
            <a:noFill/>
          </a:ln>
        </p:spPr>
      </p:pic>
      <p:sp>
        <p:nvSpPr>
          <p:cNvPr id="511" name="Google Shape;511;p30"/>
          <p:cNvSpPr txBox="1"/>
          <p:nvPr/>
        </p:nvSpPr>
        <p:spPr>
          <a:xfrm>
            <a:off x="1905000" y="8382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1</a:t>
            </a:r>
            <a:r>
              <a:rPr lang="en"/>
              <a:t> </a:t>
            </a:r>
            <a:endParaRPr/>
          </a:p>
        </p:txBody>
      </p:sp>
      <p:sp>
        <p:nvSpPr>
          <p:cNvPr id="512" name="Google Shape;512;p30"/>
          <p:cNvSpPr txBox="1"/>
          <p:nvPr/>
        </p:nvSpPr>
        <p:spPr>
          <a:xfrm rot="-1315456">
            <a:off x="2237622" y="7156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13" name="Google Shape;513;p30"/>
          <p:cNvSpPr txBox="1"/>
          <p:nvPr/>
        </p:nvSpPr>
        <p:spPr>
          <a:xfrm rot="-1316115">
            <a:off x="2240346" y="11210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14" name="Google Shape;514;p30"/>
          <p:cNvSpPr txBox="1"/>
          <p:nvPr/>
        </p:nvSpPr>
        <p:spPr>
          <a:xfrm>
            <a:off x="1905000" y="18120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2</a:t>
            </a:r>
            <a:r>
              <a:rPr lang="en"/>
              <a:t> </a:t>
            </a:r>
            <a:endParaRPr/>
          </a:p>
        </p:txBody>
      </p:sp>
      <p:sp>
        <p:nvSpPr>
          <p:cNvPr id="515" name="Google Shape;515;p30"/>
          <p:cNvSpPr txBox="1"/>
          <p:nvPr/>
        </p:nvSpPr>
        <p:spPr>
          <a:xfrm rot="-1315456">
            <a:off x="2237622" y="16894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16" name="Google Shape;516;p30"/>
          <p:cNvSpPr txBox="1"/>
          <p:nvPr/>
        </p:nvSpPr>
        <p:spPr>
          <a:xfrm rot="-1316115">
            <a:off x="2240346" y="20948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17" name="Google Shape;517;p30"/>
          <p:cNvSpPr txBox="1"/>
          <p:nvPr/>
        </p:nvSpPr>
        <p:spPr>
          <a:xfrm>
            <a:off x="1905000" y="28194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3</a:t>
            </a:r>
            <a:r>
              <a:rPr lang="en"/>
              <a:t> </a:t>
            </a:r>
            <a:endParaRPr/>
          </a:p>
        </p:txBody>
      </p:sp>
      <p:sp>
        <p:nvSpPr>
          <p:cNvPr id="518" name="Google Shape;518;p30"/>
          <p:cNvSpPr txBox="1"/>
          <p:nvPr/>
        </p:nvSpPr>
        <p:spPr>
          <a:xfrm rot="-1315456">
            <a:off x="2237622" y="26968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19" name="Google Shape;519;p30"/>
          <p:cNvSpPr txBox="1"/>
          <p:nvPr/>
        </p:nvSpPr>
        <p:spPr>
          <a:xfrm rot="-1316115">
            <a:off x="2240346" y="31022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20" name="Google Shape;520;p30"/>
          <p:cNvSpPr txBox="1"/>
          <p:nvPr/>
        </p:nvSpPr>
        <p:spPr>
          <a:xfrm>
            <a:off x="1905000" y="3810000"/>
            <a:ext cx="60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4</a:t>
            </a:r>
            <a:r>
              <a:rPr lang="en"/>
              <a:t> </a:t>
            </a:r>
            <a:endParaRPr/>
          </a:p>
        </p:txBody>
      </p:sp>
      <p:sp>
        <p:nvSpPr>
          <p:cNvPr id="521" name="Google Shape;521;p30"/>
          <p:cNvSpPr txBox="1"/>
          <p:nvPr/>
        </p:nvSpPr>
        <p:spPr>
          <a:xfrm rot="-1315456">
            <a:off x="2237622" y="3687491"/>
            <a:ext cx="545556" cy="2618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22" name="Google Shape;522;p30"/>
          <p:cNvSpPr txBox="1"/>
          <p:nvPr/>
        </p:nvSpPr>
        <p:spPr>
          <a:xfrm rot="-1316115">
            <a:off x="2240346" y="4092826"/>
            <a:ext cx="548508" cy="2356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523" name="Google Shape;523;p30"/>
          <p:cNvPicPr preferRelativeResize="0"/>
          <p:nvPr/>
        </p:nvPicPr>
        <p:blipFill>
          <a:blip r:embed="rId6">
            <a:alphaModFix/>
          </a:blip>
          <a:stretch>
            <a:fillRect/>
          </a:stretch>
        </p:blipFill>
        <p:spPr>
          <a:xfrm>
            <a:off x="2667000" y="3572545"/>
            <a:ext cx="4114800" cy="847055"/>
          </a:xfrm>
          <a:prstGeom prst="rect">
            <a:avLst/>
          </a:prstGeom>
          <a:noFill/>
          <a:ln>
            <a:noFill/>
          </a:ln>
        </p:spPr>
      </p:pic>
      <p:sp>
        <p:nvSpPr>
          <p:cNvPr id="524" name="Google Shape;524;p30"/>
          <p:cNvSpPr txBox="1"/>
          <p:nvPr/>
        </p:nvSpPr>
        <p:spPr>
          <a:xfrm>
            <a:off x="26249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25" name="Google Shape;525;p30"/>
          <p:cNvSpPr txBox="1"/>
          <p:nvPr/>
        </p:nvSpPr>
        <p:spPr>
          <a:xfrm>
            <a:off x="302055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26" name="Google Shape;526;p30"/>
          <p:cNvSpPr txBox="1"/>
          <p:nvPr/>
        </p:nvSpPr>
        <p:spPr>
          <a:xfrm>
            <a:off x="344145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27" name="Google Shape;527;p30"/>
          <p:cNvSpPr txBox="1"/>
          <p:nvPr/>
        </p:nvSpPr>
        <p:spPr>
          <a:xfrm>
            <a:off x="3845525"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28" name="Google Shape;528;p30"/>
          <p:cNvSpPr txBox="1"/>
          <p:nvPr/>
        </p:nvSpPr>
        <p:spPr>
          <a:xfrm>
            <a:off x="42580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29" name="Google Shape;529;p30"/>
          <p:cNvSpPr txBox="1"/>
          <p:nvPr/>
        </p:nvSpPr>
        <p:spPr>
          <a:xfrm>
            <a:off x="46705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30" name="Google Shape;530;p30"/>
          <p:cNvSpPr txBox="1"/>
          <p:nvPr/>
        </p:nvSpPr>
        <p:spPr>
          <a:xfrm>
            <a:off x="507455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31" name="Google Shape;531;p30"/>
          <p:cNvSpPr txBox="1"/>
          <p:nvPr/>
        </p:nvSpPr>
        <p:spPr>
          <a:xfrm>
            <a:off x="5495475"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32" name="Google Shape;532;p30"/>
          <p:cNvSpPr txBox="1"/>
          <p:nvPr/>
        </p:nvSpPr>
        <p:spPr>
          <a:xfrm>
            <a:off x="5891100"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33" name="Google Shape;533;p30"/>
          <p:cNvSpPr txBox="1"/>
          <p:nvPr/>
        </p:nvSpPr>
        <p:spPr>
          <a:xfrm>
            <a:off x="6303575" y="43354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31"/>
          <p:cNvPicPr preferRelativeResize="0"/>
          <p:nvPr/>
        </p:nvPicPr>
        <p:blipFill>
          <a:blip r:embed="rId3">
            <a:alphaModFix/>
          </a:blip>
          <a:stretch>
            <a:fillRect/>
          </a:stretch>
        </p:blipFill>
        <p:spPr>
          <a:xfrm>
            <a:off x="2514600" y="1967574"/>
            <a:ext cx="4114801" cy="1109405"/>
          </a:xfrm>
          <a:prstGeom prst="rect">
            <a:avLst/>
          </a:prstGeom>
          <a:noFill/>
          <a:ln>
            <a:noFill/>
          </a:ln>
        </p:spPr>
      </p:pic>
      <p:sp>
        <p:nvSpPr>
          <p:cNvPr id="539" name="Google Shape;539;p31"/>
          <p:cNvSpPr txBox="1"/>
          <p:nvPr/>
        </p:nvSpPr>
        <p:spPr>
          <a:xfrm>
            <a:off x="24707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40" name="Google Shape;540;p31"/>
          <p:cNvSpPr txBox="1"/>
          <p:nvPr/>
        </p:nvSpPr>
        <p:spPr>
          <a:xfrm>
            <a:off x="28664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41" name="Google Shape;541;p31"/>
          <p:cNvSpPr txBox="1"/>
          <p:nvPr/>
        </p:nvSpPr>
        <p:spPr>
          <a:xfrm>
            <a:off x="32873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42" name="Google Shape;542;p31"/>
          <p:cNvSpPr txBox="1"/>
          <p:nvPr/>
        </p:nvSpPr>
        <p:spPr>
          <a:xfrm>
            <a:off x="369138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43" name="Google Shape;543;p31"/>
          <p:cNvSpPr txBox="1"/>
          <p:nvPr/>
        </p:nvSpPr>
        <p:spPr>
          <a:xfrm>
            <a:off x="41038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44" name="Google Shape;544;p31"/>
          <p:cNvSpPr txBox="1"/>
          <p:nvPr/>
        </p:nvSpPr>
        <p:spPr>
          <a:xfrm>
            <a:off x="45163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45" name="Google Shape;545;p31"/>
          <p:cNvSpPr txBox="1"/>
          <p:nvPr/>
        </p:nvSpPr>
        <p:spPr>
          <a:xfrm>
            <a:off x="492041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46" name="Google Shape;546;p31"/>
          <p:cNvSpPr txBox="1"/>
          <p:nvPr/>
        </p:nvSpPr>
        <p:spPr>
          <a:xfrm>
            <a:off x="534133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47" name="Google Shape;547;p31"/>
          <p:cNvSpPr txBox="1"/>
          <p:nvPr/>
        </p:nvSpPr>
        <p:spPr>
          <a:xfrm>
            <a:off x="5736963"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48" name="Google Shape;548;p31"/>
          <p:cNvSpPr txBox="1"/>
          <p:nvPr/>
        </p:nvSpPr>
        <p:spPr>
          <a:xfrm>
            <a:off x="6149438" y="2837025"/>
            <a:ext cx="5238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549" name="Google Shape;549;p31"/>
          <p:cNvSpPr txBox="1"/>
          <p:nvPr/>
        </p:nvSpPr>
        <p:spPr>
          <a:xfrm>
            <a:off x="2200750" y="2164050"/>
            <a:ext cx="364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S7</a:t>
            </a:r>
            <a:endParaRPr b="1" sz="1000"/>
          </a:p>
        </p:txBody>
      </p:sp>
      <p:sp>
        <p:nvSpPr>
          <p:cNvPr id="550" name="Google Shape;550;p31"/>
          <p:cNvSpPr txBox="1"/>
          <p:nvPr/>
        </p:nvSpPr>
        <p:spPr>
          <a:xfrm>
            <a:off x="2200750" y="2571750"/>
            <a:ext cx="364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S8</a:t>
            </a:r>
            <a:endParaRPr b="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32"/>
          <p:cNvPicPr preferRelativeResize="0"/>
          <p:nvPr/>
        </p:nvPicPr>
        <p:blipFill>
          <a:blip r:embed="rId3">
            <a:alphaModFix/>
          </a:blip>
          <a:stretch>
            <a:fillRect/>
          </a:stretch>
        </p:blipFill>
        <p:spPr>
          <a:xfrm>
            <a:off x="3033408" y="65350"/>
            <a:ext cx="3753708" cy="975777"/>
          </a:xfrm>
          <a:prstGeom prst="rect">
            <a:avLst/>
          </a:prstGeom>
          <a:noFill/>
          <a:ln>
            <a:noFill/>
          </a:ln>
        </p:spPr>
      </p:pic>
      <p:sp>
        <p:nvSpPr>
          <p:cNvPr id="556" name="Google Shape;556;p32"/>
          <p:cNvSpPr txBox="1"/>
          <p:nvPr/>
        </p:nvSpPr>
        <p:spPr>
          <a:xfrm>
            <a:off x="2993418"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57" name="Google Shape;557;p32"/>
          <p:cNvSpPr txBox="1"/>
          <p:nvPr/>
        </p:nvSpPr>
        <p:spPr>
          <a:xfrm>
            <a:off x="3354348"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58" name="Google Shape;558;p32"/>
          <p:cNvSpPr txBox="1"/>
          <p:nvPr/>
        </p:nvSpPr>
        <p:spPr>
          <a:xfrm>
            <a:off x="3738312"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59" name="Google Shape;559;p32"/>
          <p:cNvSpPr txBox="1"/>
          <p:nvPr/>
        </p:nvSpPr>
        <p:spPr>
          <a:xfrm>
            <a:off x="4106927"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60" name="Google Shape;560;p32"/>
          <p:cNvSpPr txBox="1"/>
          <p:nvPr/>
        </p:nvSpPr>
        <p:spPr>
          <a:xfrm>
            <a:off x="4483206"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61" name="Google Shape;561;p32"/>
          <p:cNvSpPr txBox="1"/>
          <p:nvPr/>
        </p:nvSpPr>
        <p:spPr>
          <a:xfrm>
            <a:off x="4859507"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62" name="Google Shape;562;p32"/>
          <p:cNvSpPr txBox="1"/>
          <p:nvPr/>
        </p:nvSpPr>
        <p:spPr>
          <a:xfrm>
            <a:off x="5228100"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63" name="Google Shape;563;p32"/>
          <p:cNvSpPr txBox="1"/>
          <p:nvPr/>
        </p:nvSpPr>
        <p:spPr>
          <a:xfrm>
            <a:off x="5612087"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64" name="Google Shape;564;p32"/>
          <p:cNvSpPr txBox="1"/>
          <p:nvPr/>
        </p:nvSpPr>
        <p:spPr>
          <a:xfrm>
            <a:off x="5972994"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65" name="Google Shape;565;p32"/>
          <p:cNvSpPr txBox="1"/>
          <p:nvPr/>
        </p:nvSpPr>
        <p:spPr>
          <a:xfrm>
            <a:off x="6349272" y="830075"/>
            <a:ext cx="4779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566" name="Google Shape;566;p32"/>
          <p:cNvSpPr txBox="1"/>
          <p:nvPr/>
        </p:nvSpPr>
        <p:spPr>
          <a:xfrm>
            <a:off x="2747100" y="238160"/>
            <a:ext cx="332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S7</a:t>
            </a:r>
            <a:endParaRPr b="1" sz="1000"/>
          </a:p>
        </p:txBody>
      </p:sp>
      <p:sp>
        <p:nvSpPr>
          <p:cNvPr id="567" name="Google Shape;567;p32"/>
          <p:cNvSpPr txBox="1"/>
          <p:nvPr/>
        </p:nvSpPr>
        <p:spPr>
          <a:xfrm>
            <a:off x="2747100" y="596752"/>
            <a:ext cx="332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S8</a:t>
            </a:r>
            <a:endParaRPr b="1" sz="1000"/>
          </a:p>
        </p:txBody>
      </p:sp>
      <p:pic>
        <p:nvPicPr>
          <p:cNvPr id="568" name="Google Shape;568;p32"/>
          <p:cNvPicPr preferRelativeResize="0"/>
          <p:nvPr/>
        </p:nvPicPr>
        <p:blipFill>
          <a:blip r:embed="rId4">
            <a:alphaModFix/>
          </a:blip>
          <a:stretch>
            <a:fillRect/>
          </a:stretch>
        </p:blipFill>
        <p:spPr>
          <a:xfrm>
            <a:off x="3075168" y="2140546"/>
            <a:ext cx="3711116" cy="688744"/>
          </a:xfrm>
          <a:prstGeom prst="rect">
            <a:avLst/>
          </a:prstGeom>
          <a:noFill/>
          <a:ln>
            <a:noFill/>
          </a:ln>
        </p:spPr>
      </p:pic>
      <p:pic>
        <p:nvPicPr>
          <p:cNvPr id="569" name="Google Shape;569;p32"/>
          <p:cNvPicPr preferRelativeResize="0"/>
          <p:nvPr/>
        </p:nvPicPr>
        <p:blipFill>
          <a:blip r:embed="rId5">
            <a:alphaModFix/>
          </a:blip>
          <a:stretch>
            <a:fillRect/>
          </a:stretch>
        </p:blipFill>
        <p:spPr>
          <a:xfrm>
            <a:off x="3075168" y="1326575"/>
            <a:ext cx="3711114" cy="688744"/>
          </a:xfrm>
          <a:prstGeom prst="rect">
            <a:avLst/>
          </a:prstGeom>
          <a:noFill/>
          <a:ln>
            <a:noFill/>
          </a:ln>
        </p:spPr>
      </p:pic>
      <p:pic>
        <p:nvPicPr>
          <p:cNvPr id="570" name="Google Shape;570;p32"/>
          <p:cNvPicPr preferRelativeResize="0"/>
          <p:nvPr/>
        </p:nvPicPr>
        <p:blipFill>
          <a:blip r:embed="rId6">
            <a:alphaModFix/>
          </a:blip>
          <a:stretch>
            <a:fillRect/>
          </a:stretch>
        </p:blipFill>
        <p:spPr>
          <a:xfrm>
            <a:off x="3075168" y="2954516"/>
            <a:ext cx="3711115" cy="688744"/>
          </a:xfrm>
          <a:prstGeom prst="rect">
            <a:avLst/>
          </a:prstGeom>
          <a:noFill/>
          <a:ln>
            <a:noFill/>
          </a:ln>
        </p:spPr>
      </p:pic>
      <p:sp>
        <p:nvSpPr>
          <p:cNvPr id="571" name="Google Shape;571;p32"/>
          <p:cNvSpPr txBox="1"/>
          <p:nvPr/>
        </p:nvSpPr>
        <p:spPr>
          <a:xfrm>
            <a:off x="2387925" y="1514414"/>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1</a:t>
            </a:r>
            <a:r>
              <a:rPr lang="en"/>
              <a:t> </a:t>
            </a:r>
            <a:endParaRPr/>
          </a:p>
        </p:txBody>
      </p:sp>
      <p:sp>
        <p:nvSpPr>
          <p:cNvPr id="572" name="Google Shape;572;p32"/>
          <p:cNvSpPr txBox="1"/>
          <p:nvPr/>
        </p:nvSpPr>
        <p:spPr>
          <a:xfrm rot="-1208045">
            <a:off x="2690787" y="1411785"/>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73" name="Google Shape;573;p32"/>
          <p:cNvSpPr txBox="1"/>
          <p:nvPr/>
        </p:nvSpPr>
        <p:spPr>
          <a:xfrm rot="-1208178">
            <a:off x="2693331" y="1745043"/>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74" name="Google Shape;574;p32"/>
          <p:cNvSpPr txBox="1"/>
          <p:nvPr/>
        </p:nvSpPr>
        <p:spPr>
          <a:xfrm>
            <a:off x="2387925" y="2314580"/>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2</a:t>
            </a:r>
            <a:r>
              <a:rPr lang="en"/>
              <a:t> </a:t>
            </a:r>
            <a:endParaRPr/>
          </a:p>
        </p:txBody>
      </p:sp>
      <p:sp>
        <p:nvSpPr>
          <p:cNvPr id="575" name="Google Shape;575;p32"/>
          <p:cNvSpPr txBox="1"/>
          <p:nvPr/>
        </p:nvSpPr>
        <p:spPr>
          <a:xfrm rot="-1208045">
            <a:off x="2690787" y="2211952"/>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76" name="Google Shape;576;p32"/>
          <p:cNvSpPr txBox="1"/>
          <p:nvPr/>
        </p:nvSpPr>
        <p:spPr>
          <a:xfrm rot="-1208178">
            <a:off x="2693331" y="2545209"/>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77" name="Google Shape;577;p32"/>
          <p:cNvSpPr txBox="1"/>
          <p:nvPr/>
        </p:nvSpPr>
        <p:spPr>
          <a:xfrm>
            <a:off x="2387925" y="3142355"/>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3</a:t>
            </a:r>
            <a:r>
              <a:rPr lang="en"/>
              <a:t> </a:t>
            </a:r>
            <a:endParaRPr/>
          </a:p>
        </p:txBody>
      </p:sp>
      <p:sp>
        <p:nvSpPr>
          <p:cNvPr id="578" name="Google Shape;578;p32"/>
          <p:cNvSpPr txBox="1"/>
          <p:nvPr/>
        </p:nvSpPr>
        <p:spPr>
          <a:xfrm rot="-1208045">
            <a:off x="2690787" y="3039727"/>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79" name="Google Shape;579;p32"/>
          <p:cNvSpPr txBox="1"/>
          <p:nvPr/>
        </p:nvSpPr>
        <p:spPr>
          <a:xfrm rot="-1208178">
            <a:off x="2693331" y="3372984"/>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580" name="Google Shape;580;p32"/>
          <p:cNvSpPr txBox="1"/>
          <p:nvPr/>
        </p:nvSpPr>
        <p:spPr>
          <a:xfrm>
            <a:off x="2387925" y="3956326"/>
            <a:ext cx="5499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Level 4</a:t>
            </a:r>
            <a:r>
              <a:rPr lang="en"/>
              <a:t> </a:t>
            </a:r>
            <a:endParaRPr/>
          </a:p>
        </p:txBody>
      </p:sp>
      <p:sp>
        <p:nvSpPr>
          <p:cNvPr id="581" name="Google Shape;581;p32"/>
          <p:cNvSpPr txBox="1"/>
          <p:nvPr/>
        </p:nvSpPr>
        <p:spPr>
          <a:xfrm rot="-1208045">
            <a:off x="2690787" y="3853697"/>
            <a:ext cx="486319" cy="219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582" name="Google Shape;582;p32"/>
          <p:cNvSpPr txBox="1"/>
          <p:nvPr/>
        </p:nvSpPr>
        <p:spPr>
          <a:xfrm rot="-1208178">
            <a:off x="2693331" y="4186954"/>
            <a:ext cx="488882" cy="1971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583" name="Google Shape;583;p32"/>
          <p:cNvPicPr preferRelativeResize="0"/>
          <p:nvPr/>
        </p:nvPicPr>
        <p:blipFill>
          <a:blip r:embed="rId7">
            <a:alphaModFix/>
          </a:blip>
          <a:stretch>
            <a:fillRect/>
          </a:stretch>
        </p:blipFill>
        <p:spPr>
          <a:xfrm>
            <a:off x="3075168" y="3761211"/>
            <a:ext cx="3711114" cy="696021"/>
          </a:xfrm>
          <a:prstGeom prst="rect">
            <a:avLst/>
          </a:prstGeom>
          <a:noFill/>
          <a:ln>
            <a:noFill/>
          </a:ln>
        </p:spPr>
      </p:pic>
      <p:sp>
        <p:nvSpPr>
          <p:cNvPr id="584" name="Google Shape;584;p32"/>
          <p:cNvSpPr txBox="1"/>
          <p:nvPr/>
        </p:nvSpPr>
        <p:spPr>
          <a:xfrm>
            <a:off x="3037198"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585" name="Google Shape;585;p32"/>
          <p:cNvSpPr txBox="1"/>
          <p:nvPr/>
        </p:nvSpPr>
        <p:spPr>
          <a:xfrm>
            <a:off x="339403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586" name="Google Shape;586;p32"/>
          <p:cNvSpPr txBox="1"/>
          <p:nvPr/>
        </p:nvSpPr>
        <p:spPr>
          <a:xfrm>
            <a:off x="3773640"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587" name="Google Shape;587;p32"/>
          <p:cNvSpPr txBox="1"/>
          <p:nvPr/>
        </p:nvSpPr>
        <p:spPr>
          <a:xfrm>
            <a:off x="413807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588" name="Google Shape;588;p32"/>
          <p:cNvSpPr txBox="1"/>
          <p:nvPr/>
        </p:nvSpPr>
        <p:spPr>
          <a:xfrm>
            <a:off x="4510082"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589" name="Google Shape;589;p32"/>
          <p:cNvSpPr txBox="1"/>
          <p:nvPr/>
        </p:nvSpPr>
        <p:spPr>
          <a:xfrm>
            <a:off x="488211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590" name="Google Shape;590;p32"/>
          <p:cNvSpPr txBox="1"/>
          <p:nvPr/>
        </p:nvSpPr>
        <p:spPr>
          <a:xfrm>
            <a:off x="524652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591" name="Google Shape;591;p32"/>
          <p:cNvSpPr txBox="1"/>
          <p:nvPr/>
        </p:nvSpPr>
        <p:spPr>
          <a:xfrm>
            <a:off x="5626153"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592" name="Google Shape;592;p32"/>
          <p:cNvSpPr txBox="1"/>
          <p:nvPr/>
        </p:nvSpPr>
        <p:spPr>
          <a:xfrm>
            <a:off x="5982965"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593" name="Google Shape;593;p32"/>
          <p:cNvSpPr txBox="1"/>
          <p:nvPr/>
        </p:nvSpPr>
        <p:spPr>
          <a:xfrm>
            <a:off x="6354974" y="4388065"/>
            <a:ext cx="472200" cy="2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594" name="Google Shape;594;p32"/>
          <p:cNvSpPr txBox="1"/>
          <p:nvPr/>
        </p:nvSpPr>
        <p:spPr>
          <a:xfrm>
            <a:off x="4408075" y="1098700"/>
            <a:ext cx="7488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33"/>
          <p:cNvPicPr preferRelativeResize="0"/>
          <p:nvPr/>
        </p:nvPicPr>
        <p:blipFill>
          <a:blip r:embed="rId3">
            <a:alphaModFix/>
          </a:blip>
          <a:stretch>
            <a:fillRect/>
          </a:stretch>
        </p:blipFill>
        <p:spPr>
          <a:xfrm>
            <a:off x="0" y="152400"/>
            <a:ext cx="9144001" cy="48342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4"/>
          <p:cNvSpPr/>
          <p:nvPr/>
        </p:nvSpPr>
        <p:spPr>
          <a:xfrm>
            <a:off x="1664625"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05" name="Google Shape;605;p34"/>
          <p:cNvSpPr/>
          <p:nvPr/>
        </p:nvSpPr>
        <p:spPr>
          <a:xfrm>
            <a:off x="214207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06" name="Google Shape;606;p34"/>
          <p:cNvCxnSpPr>
            <a:stCxn id="604" idx="3"/>
            <a:endCxn id="605" idx="1"/>
          </p:cNvCxnSpPr>
          <p:nvPr/>
        </p:nvCxnSpPr>
        <p:spPr>
          <a:xfrm>
            <a:off x="1927425" y="24128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607" name="Google Shape;607;p34"/>
          <p:cNvSpPr/>
          <p:nvPr/>
        </p:nvSpPr>
        <p:spPr>
          <a:xfrm>
            <a:off x="2619530"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08" name="Google Shape;608;p34"/>
          <p:cNvSpPr/>
          <p:nvPr/>
        </p:nvSpPr>
        <p:spPr>
          <a:xfrm>
            <a:off x="3099556"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09" name="Google Shape;609;p34"/>
          <p:cNvCxnSpPr>
            <a:stCxn id="607" idx="3"/>
            <a:endCxn id="608" idx="1"/>
          </p:cNvCxnSpPr>
          <p:nvPr/>
        </p:nvCxnSpPr>
        <p:spPr>
          <a:xfrm>
            <a:off x="2882330" y="24128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610" name="Google Shape;610;p34"/>
          <p:cNvCxnSpPr>
            <a:stCxn id="605" idx="3"/>
            <a:endCxn id="607" idx="1"/>
          </p:cNvCxnSpPr>
          <p:nvPr/>
        </p:nvCxnSpPr>
        <p:spPr>
          <a:xfrm>
            <a:off x="2404876" y="24128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611" name="Google Shape;611;p34"/>
          <p:cNvSpPr/>
          <p:nvPr/>
        </p:nvSpPr>
        <p:spPr>
          <a:xfrm>
            <a:off x="3573895"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12" name="Google Shape;612;p34"/>
          <p:cNvCxnSpPr>
            <a:stCxn id="608" idx="3"/>
            <a:endCxn id="611" idx="1"/>
          </p:cNvCxnSpPr>
          <p:nvPr/>
        </p:nvCxnSpPr>
        <p:spPr>
          <a:xfrm>
            <a:off x="3362356" y="24128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613" name="Google Shape;613;p34"/>
          <p:cNvSpPr/>
          <p:nvPr/>
        </p:nvSpPr>
        <p:spPr>
          <a:xfrm>
            <a:off x="4048224" y="21799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14" name="Google Shape;614;p34"/>
          <p:cNvSpPr/>
          <p:nvPr/>
        </p:nvSpPr>
        <p:spPr>
          <a:xfrm>
            <a:off x="4522538" y="217987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15" name="Google Shape;615;p34"/>
          <p:cNvCxnSpPr>
            <a:stCxn id="613" idx="3"/>
            <a:endCxn id="614" idx="1"/>
          </p:cNvCxnSpPr>
          <p:nvPr/>
        </p:nvCxnSpPr>
        <p:spPr>
          <a:xfrm>
            <a:off x="4311024"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16" name="Google Shape;616;p34"/>
          <p:cNvCxnSpPr>
            <a:stCxn id="611" idx="3"/>
            <a:endCxn id="613" idx="1"/>
          </p:cNvCxnSpPr>
          <p:nvPr/>
        </p:nvCxnSpPr>
        <p:spPr>
          <a:xfrm>
            <a:off x="3836695" y="24128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17" name="Google Shape;617;p34"/>
          <p:cNvCxnSpPr/>
          <p:nvPr/>
        </p:nvCxnSpPr>
        <p:spPr>
          <a:xfrm rot="10800000">
            <a:off x="60767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18" name="Google Shape;618;p34"/>
          <p:cNvCxnSpPr>
            <a:stCxn id="619" idx="0"/>
            <a:endCxn id="604" idx="2"/>
          </p:cNvCxnSpPr>
          <p:nvPr/>
        </p:nvCxnSpPr>
        <p:spPr>
          <a:xfrm rot="10800000">
            <a:off x="1796013" y="26457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619" name="Google Shape;619;p34"/>
          <p:cNvSpPr/>
          <p:nvPr/>
        </p:nvSpPr>
        <p:spPr>
          <a:xfrm>
            <a:off x="1664613"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 name="Google Shape;620;p34"/>
          <p:cNvCxnSpPr>
            <a:stCxn id="621" idx="0"/>
            <a:endCxn id="605" idx="2"/>
          </p:cNvCxnSpPr>
          <p:nvPr/>
        </p:nvCxnSpPr>
        <p:spPr>
          <a:xfrm rot="10800000">
            <a:off x="2273338" y="26458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621" name="Google Shape;621;p34"/>
          <p:cNvSpPr/>
          <p:nvPr/>
        </p:nvSpPr>
        <p:spPr>
          <a:xfrm>
            <a:off x="21428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2" name="Google Shape;622;p34"/>
          <p:cNvCxnSpPr>
            <a:stCxn id="623" idx="0"/>
            <a:endCxn id="607" idx="2"/>
          </p:cNvCxnSpPr>
          <p:nvPr/>
        </p:nvCxnSpPr>
        <p:spPr>
          <a:xfrm rot="10800000">
            <a:off x="2750875" y="26458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623" name="Google Shape;623;p34"/>
          <p:cNvSpPr/>
          <p:nvPr/>
        </p:nvSpPr>
        <p:spPr>
          <a:xfrm>
            <a:off x="261977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 name="Google Shape;624;p34"/>
          <p:cNvCxnSpPr>
            <a:stCxn id="625" idx="0"/>
            <a:endCxn id="608" idx="2"/>
          </p:cNvCxnSpPr>
          <p:nvPr/>
        </p:nvCxnSpPr>
        <p:spPr>
          <a:xfrm rot="10800000">
            <a:off x="3231038" y="26458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625" name="Google Shape;625;p34"/>
          <p:cNvSpPr/>
          <p:nvPr/>
        </p:nvSpPr>
        <p:spPr>
          <a:xfrm>
            <a:off x="3101138"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34"/>
          <p:cNvCxnSpPr>
            <a:stCxn id="627" idx="0"/>
            <a:endCxn id="611" idx="2"/>
          </p:cNvCxnSpPr>
          <p:nvPr/>
        </p:nvCxnSpPr>
        <p:spPr>
          <a:xfrm flipH="1" rot="10800000">
            <a:off x="3702463" y="26458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627" name="Google Shape;627;p34"/>
          <p:cNvSpPr/>
          <p:nvPr/>
        </p:nvSpPr>
        <p:spPr>
          <a:xfrm>
            <a:off x="3571063"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 name="Google Shape;628;p34"/>
          <p:cNvCxnSpPr>
            <a:stCxn id="629" idx="0"/>
            <a:endCxn id="613" idx="2"/>
          </p:cNvCxnSpPr>
          <p:nvPr/>
        </p:nvCxnSpPr>
        <p:spPr>
          <a:xfrm rot="10800000">
            <a:off x="4179725" y="26458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629" name="Google Shape;629;p34"/>
          <p:cNvSpPr/>
          <p:nvPr/>
        </p:nvSpPr>
        <p:spPr>
          <a:xfrm>
            <a:off x="4051325" y="3429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34"/>
          <p:cNvCxnSpPr>
            <a:stCxn id="631" idx="0"/>
            <a:endCxn id="614" idx="2"/>
          </p:cNvCxnSpPr>
          <p:nvPr/>
        </p:nvCxnSpPr>
        <p:spPr>
          <a:xfrm rot="10800000">
            <a:off x="4654075" y="26457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631" name="Google Shape;631;p34"/>
          <p:cNvSpPr/>
          <p:nvPr/>
        </p:nvSpPr>
        <p:spPr>
          <a:xfrm>
            <a:off x="4525675" y="34290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txBox="1"/>
          <p:nvPr/>
        </p:nvSpPr>
        <p:spPr>
          <a:xfrm>
            <a:off x="20366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33" name="Google Shape;633;p34"/>
          <p:cNvSpPr txBox="1"/>
          <p:nvPr/>
        </p:nvSpPr>
        <p:spPr>
          <a:xfrm>
            <a:off x="15586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34" name="Google Shape;634;p34"/>
          <p:cNvSpPr txBox="1"/>
          <p:nvPr/>
        </p:nvSpPr>
        <p:spPr>
          <a:xfrm>
            <a:off x="29892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35" name="Google Shape;635;p34"/>
          <p:cNvSpPr txBox="1"/>
          <p:nvPr/>
        </p:nvSpPr>
        <p:spPr>
          <a:xfrm>
            <a:off x="25157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36" name="Google Shape;636;p34"/>
          <p:cNvSpPr txBox="1"/>
          <p:nvPr/>
        </p:nvSpPr>
        <p:spPr>
          <a:xfrm>
            <a:off x="347002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37" name="Google Shape;637;p34"/>
          <p:cNvSpPr txBox="1"/>
          <p:nvPr/>
        </p:nvSpPr>
        <p:spPr>
          <a:xfrm>
            <a:off x="3942175"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38" name="Google Shape;638;p34"/>
          <p:cNvSpPr txBox="1"/>
          <p:nvPr/>
        </p:nvSpPr>
        <p:spPr>
          <a:xfrm>
            <a:off x="4417250" y="35411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39" name="Google Shape;639;p34"/>
          <p:cNvSpPr/>
          <p:nvPr/>
        </p:nvSpPr>
        <p:spPr>
          <a:xfrm>
            <a:off x="1665663" y="903375"/>
            <a:ext cx="5919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640" name="Google Shape;640;p34"/>
          <p:cNvSpPr/>
          <p:nvPr/>
        </p:nvSpPr>
        <p:spPr>
          <a:xfrm>
            <a:off x="1664613" y="439000"/>
            <a:ext cx="5919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641" name="Google Shape;641;p34"/>
          <p:cNvSpPr/>
          <p:nvPr/>
        </p:nvSpPr>
        <p:spPr>
          <a:xfrm>
            <a:off x="4996870"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42" name="Google Shape;642;p34"/>
          <p:cNvCxnSpPr>
            <a:endCxn id="641" idx="1"/>
          </p:cNvCxnSpPr>
          <p:nvPr/>
        </p:nvCxnSpPr>
        <p:spPr>
          <a:xfrm>
            <a:off x="4785370" y="24128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643" name="Google Shape;643;p34"/>
          <p:cNvSpPr/>
          <p:nvPr/>
        </p:nvSpPr>
        <p:spPr>
          <a:xfrm>
            <a:off x="5471199" y="21799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44" name="Google Shape;644;p34"/>
          <p:cNvSpPr/>
          <p:nvPr/>
        </p:nvSpPr>
        <p:spPr>
          <a:xfrm>
            <a:off x="5945513" y="217983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45" name="Google Shape;645;p34"/>
          <p:cNvCxnSpPr>
            <a:stCxn id="643" idx="3"/>
            <a:endCxn id="644" idx="1"/>
          </p:cNvCxnSpPr>
          <p:nvPr/>
        </p:nvCxnSpPr>
        <p:spPr>
          <a:xfrm>
            <a:off x="5733999"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46" name="Google Shape;646;p34"/>
          <p:cNvCxnSpPr>
            <a:stCxn id="641" idx="3"/>
            <a:endCxn id="643" idx="1"/>
          </p:cNvCxnSpPr>
          <p:nvPr/>
        </p:nvCxnSpPr>
        <p:spPr>
          <a:xfrm>
            <a:off x="5259670" y="24128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47" name="Google Shape;647;p34"/>
          <p:cNvCxnSpPr>
            <a:stCxn id="648" idx="0"/>
            <a:endCxn id="641" idx="2"/>
          </p:cNvCxnSpPr>
          <p:nvPr/>
        </p:nvCxnSpPr>
        <p:spPr>
          <a:xfrm flipH="1" rot="10800000">
            <a:off x="5126950" y="26457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648" name="Google Shape;648;p34"/>
          <p:cNvSpPr/>
          <p:nvPr/>
        </p:nvSpPr>
        <p:spPr>
          <a:xfrm>
            <a:off x="4995550"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 name="Google Shape;649;p34"/>
          <p:cNvCxnSpPr>
            <a:stCxn id="650" idx="0"/>
            <a:endCxn id="643" idx="2"/>
          </p:cNvCxnSpPr>
          <p:nvPr/>
        </p:nvCxnSpPr>
        <p:spPr>
          <a:xfrm rot="10800000">
            <a:off x="5602713" y="26457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650" name="Google Shape;650;p34"/>
          <p:cNvSpPr/>
          <p:nvPr/>
        </p:nvSpPr>
        <p:spPr>
          <a:xfrm>
            <a:off x="5475813" y="3429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 name="Google Shape;651;p34"/>
          <p:cNvCxnSpPr>
            <a:stCxn id="652" idx="0"/>
            <a:endCxn id="644" idx="2"/>
          </p:cNvCxnSpPr>
          <p:nvPr/>
        </p:nvCxnSpPr>
        <p:spPr>
          <a:xfrm flipH="1" rot="10800000">
            <a:off x="6075650" y="26455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652" name="Google Shape;652;p34"/>
          <p:cNvSpPr/>
          <p:nvPr/>
        </p:nvSpPr>
        <p:spPr>
          <a:xfrm>
            <a:off x="5944250" y="34288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txBox="1"/>
          <p:nvPr/>
        </p:nvSpPr>
        <p:spPr>
          <a:xfrm>
            <a:off x="489453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54" name="Google Shape;654;p34"/>
          <p:cNvSpPr txBox="1"/>
          <p:nvPr/>
        </p:nvSpPr>
        <p:spPr>
          <a:xfrm>
            <a:off x="5363713"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55" name="Google Shape;655;p34"/>
          <p:cNvSpPr txBox="1"/>
          <p:nvPr/>
        </p:nvSpPr>
        <p:spPr>
          <a:xfrm>
            <a:off x="5844688" y="35409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56" name="Google Shape;656;p34"/>
          <p:cNvSpPr/>
          <p:nvPr/>
        </p:nvSpPr>
        <p:spPr>
          <a:xfrm>
            <a:off x="6682663" y="22534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657" name="Google Shape;657;p34"/>
          <p:cNvCxnSpPr/>
          <p:nvPr/>
        </p:nvCxnSpPr>
        <p:spPr>
          <a:xfrm flipH="1" rot="10800000">
            <a:off x="1798488" y="25797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658" name="Google Shape;658;p34"/>
          <p:cNvCxnSpPr/>
          <p:nvPr/>
        </p:nvCxnSpPr>
        <p:spPr>
          <a:xfrm flipH="1" rot="10800000">
            <a:off x="2273338" y="25797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659" name="Google Shape;659;p34"/>
          <p:cNvCxnSpPr/>
          <p:nvPr/>
        </p:nvCxnSpPr>
        <p:spPr>
          <a:xfrm flipH="1" rot="10800000">
            <a:off x="2750963" y="25797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660" name="Google Shape;660;p34"/>
          <p:cNvCxnSpPr/>
          <p:nvPr/>
        </p:nvCxnSpPr>
        <p:spPr>
          <a:xfrm flipH="1" rot="10800000">
            <a:off x="3236388" y="25795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661" name="Google Shape;661;p34"/>
          <p:cNvCxnSpPr/>
          <p:nvPr/>
        </p:nvCxnSpPr>
        <p:spPr>
          <a:xfrm flipH="1" rot="10800000">
            <a:off x="3710738" y="25797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662" name="Google Shape;662;p34"/>
          <p:cNvCxnSpPr/>
          <p:nvPr/>
        </p:nvCxnSpPr>
        <p:spPr>
          <a:xfrm flipH="1" rot="10800000">
            <a:off x="4175088" y="25782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663" name="Google Shape;663;p34"/>
          <p:cNvCxnSpPr/>
          <p:nvPr/>
        </p:nvCxnSpPr>
        <p:spPr>
          <a:xfrm flipH="1" rot="10800000">
            <a:off x="4660588" y="25781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664" name="Google Shape;664;p34"/>
          <p:cNvCxnSpPr/>
          <p:nvPr/>
        </p:nvCxnSpPr>
        <p:spPr>
          <a:xfrm flipH="1" rot="10800000">
            <a:off x="5133238" y="25782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665" name="Google Shape;665;p34"/>
          <p:cNvCxnSpPr/>
          <p:nvPr/>
        </p:nvCxnSpPr>
        <p:spPr>
          <a:xfrm flipH="1" rot="10800000">
            <a:off x="5597938" y="25782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666" name="Google Shape;666;p34"/>
          <p:cNvCxnSpPr/>
          <p:nvPr/>
        </p:nvCxnSpPr>
        <p:spPr>
          <a:xfrm flipH="1" rot="10800000">
            <a:off x="6075538" y="25782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667" name="Google Shape;667;p34"/>
          <p:cNvCxnSpPr/>
          <p:nvPr/>
        </p:nvCxnSpPr>
        <p:spPr>
          <a:xfrm rot="10800000">
            <a:off x="7127124" y="1227745"/>
            <a:ext cx="6900" cy="1025700"/>
          </a:xfrm>
          <a:prstGeom prst="straightConnector1">
            <a:avLst/>
          </a:prstGeom>
          <a:noFill/>
          <a:ln cap="flat" cmpd="sng" w="19050">
            <a:solidFill>
              <a:srgbClr val="000000"/>
            </a:solidFill>
            <a:prstDash val="solid"/>
            <a:round/>
            <a:headEnd len="med" w="med" type="none"/>
            <a:tailEnd len="med" w="med" type="triangle"/>
          </a:ln>
        </p:spPr>
      </p:cxnSp>
      <p:sp>
        <p:nvSpPr>
          <p:cNvPr id="668" name="Google Shape;668;p34"/>
          <p:cNvSpPr/>
          <p:nvPr/>
        </p:nvSpPr>
        <p:spPr>
          <a:xfrm>
            <a:off x="1652100" y="154160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669" name="Google Shape;669;p34"/>
          <p:cNvCxnSpPr/>
          <p:nvPr/>
        </p:nvCxnSpPr>
        <p:spPr>
          <a:xfrm rot="10800000">
            <a:off x="5607224" y="18694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0" name="Google Shape;670;p34"/>
          <p:cNvCxnSpPr>
            <a:stCxn id="641" idx="0"/>
          </p:cNvCxnSpPr>
          <p:nvPr/>
        </p:nvCxnSpPr>
        <p:spPr>
          <a:xfrm rot="10800000">
            <a:off x="5126770" y="18580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671" name="Google Shape;671;p34"/>
          <p:cNvCxnSpPr>
            <a:stCxn id="614" idx="0"/>
          </p:cNvCxnSpPr>
          <p:nvPr/>
        </p:nvCxnSpPr>
        <p:spPr>
          <a:xfrm rot="10800000">
            <a:off x="4647638" y="18663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672" name="Google Shape;672;p34"/>
          <p:cNvCxnSpPr/>
          <p:nvPr/>
        </p:nvCxnSpPr>
        <p:spPr>
          <a:xfrm rot="10800000">
            <a:off x="4179624"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3" name="Google Shape;673;p34"/>
          <p:cNvCxnSpPr/>
          <p:nvPr/>
        </p:nvCxnSpPr>
        <p:spPr>
          <a:xfrm rot="10800000">
            <a:off x="3221599" y="18609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4" name="Google Shape;674;p34"/>
          <p:cNvCxnSpPr/>
          <p:nvPr/>
        </p:nvCxnSpPr>
        <p:spPr>
          <a:xfrm rot="10800000">
            <a:off x="3711599" y="1866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675" name="Google Shape;675;p34"/>
          <p:cNvCxnSpPr>
            <a:stCxn id="607" idx="0"/>
          </p:cNvCxnSpPr>
          <p:nvPr/>
        </p:nvCxnSpPr>
        <p:spPr>
          <a:xfrm rot="10800000">
            <a:off x="2748230" y="18664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76" name="Google Shape;676;p34"/>
          <p:cNvCxnSpPr/>
          <p:nvPr/>
        </p:nvCxnSpPr>
        <p:spPr>
          <a:xfrm rot="10800000">
            <a:off x="2274855" y="1862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77" name="Google Shape;677;p34"/>
          <p:cNvCxnSpPr/>
          <p:nvPr/>
        </p:nvCxnSpPr>
        <p:spPr>
          <a:xfrm rot="10800000">
            <a:off x="1801480" y="18634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678" name="Google Shape;678;p34"/>
          <p:cNvCxnSpPr/>
          <p:nvPr/>
        </p:nvCxnSpPr>
        <p:spPr>
          <a:xfrm rot="10800000">
            <a:off x="3899638" y="1222270"/>
            <a:ext cx="63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5"/>
          <p:cNvSpPr/>
          <p:nvPr/>
        </p:nvSpPr>
        <p:spPr>
          <a:xfrm>
            <a:off x="2294750" y="28186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84" name="Google Shape;684;p35"/>
          <p:cNvSpPr/>
          <p:nvPr/>
        </p:nvSpPr>
        <p:spPr>
          <a:xfrm>
            <a:off x="2772201"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85" name="Google Shape;685;p35"/>
          <p:cNvCxnSpPr>
            <a:stCxn id="683" idx="3"/>
            <a:endCxn id="684" idx="1"/>
          </p:cNvCxnSpPr>
          <p:nvPr/>
        </p:nvCxnSpPr>
        <p:spPr>
          <a:xfrm>
            <a:off x="2557550" y="30515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686" name="Google Shape;686;p35"/>
          <p:cNvSpPr/>
          <p:nvPr/>
        </p:nvSpPr>
        <p:spPr>
          <a:xfrm>
            <a:off x="3249655"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87" name="Google Shape;687;p35"/>
          <p:cNvSpPr/>
          <p:nvPr/>
        </p:nvSpPr>
        <p:spPr>
          <a:xfrm>
            <a:off x="3729681"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88" name="Google Shape;688;p35"/>
          <p:cNvCxnSpPr>
            <a:stCxn id="686" idx="3"/>
            <a:endCxn id="687" idx="1"/>
          </p:cNvCxnSpPr>
          <p:nvPr/>
        </p:nvCxnSpPr>
        <p:spPr>
          <a:xfrm>
            <a:off x="3512455" y="305164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689" name="Google Shape;689;p35"/>
          <p:cNvCxnSpPr>
            <a:stCxn id="684" idx="3"/>
            <a:endCxn id="686" idx="1"/>
          </p:cNvCxnSpPr>
          <p:nvPr/>
        </p:nvCxnSpPr>
        <p:spPr>
          <a:xfrm>
            <a:off x="3035001" y="305164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690" name="Google Shape;690;p35"/>
          <p:cNvSpPr/>
          <p:nvPr/>
        </p:nvSpPr>
        <p:spPr>
          <a:xfrm>
            <a:off x="4204020"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91" name="Google Shape;691;p35"/>
          <p:cNvCxnSpPr>
            <a:stCxn id="687" idx="3"/>
            <a:endCxn id="690" idx="1"/>
          </p:cNvCxnSpPr>
          <p:nvPr/>
        </p:nvCxnSpPr>
        <p:spPr>
          <a:xfrm>
            <a:off x="3992481" y="305164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692" name="Google Shape;692;p35"/>
          <p:cNvSpPr/>
          <p:nvPr/>
        </p:nvSpPr>
        <p:spPr>
          <a:xfrm>
            <a:off x="4678349" y="281869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693" name="Google Shape;693;p35"/>
          <p:cNvSpPr/>
          <p:nvPr/>
        </p:nvSpPr>
        <p:spPr>
          <a:xfrm>
            <a:off x="5152663" y="28186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694" name="Google Shape;694;p35"/>
          <p:cNvCxnSpPr>
            <a:stCxn id="692" idx="3"/>
            <a:endCxn id="693" idx="1"/>
          </p:cNvCxnSpPr>
          <p:nvPr/>
        </p:nvCxnSpPr>
        <p:spPr>
          <a:xfrm>
            <a:off x="4941149" y="305164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95" name="Google Shape;695;p35"/>
          <p:cNvCxnSpPr>
            <a:stCxn id="690" idx="3"/>
            <a:endCxn id="692" idx="1"/>
          </p:cNvCxnSpPr>
          <p:nvPr/>
        </p:nvCxnSpPr>
        <p:spPr>
          <a:xfrm>
            <a:off x="4466820" y="305164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696" name="Google Shape;696;p35"/>
          <p:cNvCxnSpPr/>
          <p:nvPr/>
        </p:nvCxnSpPr>
        <p:spPr>
          <a:xfrm rot="10800000">
            <a:off x="6706924" y="2499670"/>
            <a:ext cx="0" cy="318900"/>
          </a:xfrm>
          <a:prstGeom prst="straightConnector1">
            <a:avLst/>
          </a:prstGeom>
          <a:noFill/>
          <a:ln cap="flat" cmpd="sng" w="19050">
            <a:solidFill>
              <a:srgbClr val="000000"/>
            </a:solidFill>
            <a:prstDash val="solid"/>
            <a:round/>
            <a:headEnd len="med" w="med" type="none"/>
            <a:tailEnd len="med" w="med" type="triangle"/>
          </a:ln>
        </p:spPr>
      </p:cxnSp>
      <p:sp>
        <p:nvSpPr>
          <p:cNvPr id="697" name="Google Shape;697;p35"/>
          <p:cNvSpPr/>
          <p:nvPr/>
        </p:nvSpPr>
        <p:spPr>
          <a:xfrm>
            <a:off x="2296775" y="36039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2776150"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3253088"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3734450"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4204375"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4684638" y="360430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5158988" y="3604151"/>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txBox="1"/>
          <p:nvPr/>
        </p:nvSpPr>
        <p:spPr>
          <a:xfrm>
            <a:off x="2669950"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05" name="Google Shape;705;p35"/>
          <p:cNvSpPr txBox="1"/>
          <p:nvPr/>
        </p:nvSpPr>
        <p:spPr>
          <a:xfrm>
            <a:off x="2190788" y="37158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06" name="Google Shape;706;p35"/>
          <p:cNvSpPr txBox="1"/>
          <p:nvPr/>
        </p:nvSpPr>
        <p:spPr>
          <a:xfrm>
            <a:off x="3622525"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07" name="Google Shape;707;p35"/>
          <p:cNvSpPr txBox="1"/>
          <p:nvPr/>
        </p:nvSpPr>
        <p:spPr>
          <a:xfrm>
            <a:off x="3149088"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08" name="Google Shape;708;p35"/>
          <p:cNvSpPr txBox="1"/>
          <p:nvPr/>
        </p:nvSpPr>
        <p:spPr>
          <a:xfrm>
            <a:off x="4103338"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09" name="Google Shape;709;p35"/>
          <p:cNvSpPr txBox="1"/>
          <p:nvPr/>
        </p:nvSpPr>
        <p:spPr>
          <a:xfrm>
            <a:off x="4575488"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0" name="Google Shape;710;p35"/>
          <p:cNvSpPr txBox="1"/>
          <p:nvPr/>
        </p:nvSpPr>
        <p:spPr>
          <a:xfrm>
            <a:off x="5050563" y="3716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11" name="Google Shape;711;p35"/>
          <p:cNvSpPr/>
          <p:nvPr/>
        </p:nvSpPr>
        <p:spPr>
          <a:xfrm>
            <a:off x="2295788" y="1542125"/>
            <a:ext cx="45828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712" name="Google Shape;712;p35"/>
          <p:cNvSpPr/>
          <p:nvPr/>
        </p:nvSpPr>
        <p:spPr>
          <a:xfrm>
            <a:off x="2294738" y="1077750"/>
            <a:ext cx="45837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713" name="Google Shape;713;p35"/>
          <p:cNvSpPr/>
          <p:nvPr/>
        </p:nvSpPr>
        <p:spPr>
          <a:xfrm>
            <a:off x="5626995" y="281865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14" name="Google Shape;714;p35"/>
          <p:cNvCxnSpPr>
            <a:endCxn id="713" idx="1"/>
          </p:cNvCxnSpPr>
          <p:nvPr/>
        </p:nvCxnSpPr>
        <p:spPr>
          <a:xfrm>
            <a:off x="5415495" y="305160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15" name="Google Shape;715;p35"/>
          <p:cNvSpPr/>
          <p:nvPr/>
        </p:nvSpPr>
        <p:spPr>
          <a:xfrm>
            <a:off x="6101324" y="281865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16" name="Google Shape;716;p35"/>
          <p:cNvSpPr/>
          <p:nvPr/>
        </p:nvSpPr>
        <p:spPr>
          <a:xfrm>
            <a:off x="6575638" y="28185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17" name="Google Shape;717;p35"/>
          <p:cNvCxnSpPr>
            <a:stCxn id="715" idx="3"/>
            <a:endCxn id="716" idx="1"/>
          </p:cNvCxnSpPr>
          <p:nvPr/>
        </p:nvCxnSpPr>
        <p:spPr>
          <a:xfrm>
            <a:off x="6364124" y="305160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718" name="Google Shape;718;p35"/>
          <p:cNvCxnSpPr>
            <a:stCxn id="713" idx="3"/>
            <a:endCxn id="715" idx="1"/>
          </p:cNvCxnSpPr>
          <p:nvPr/>
        </p:nvCxnSpPr>
        <p:spPr>
          <a:xfrm>
            <a:off x="5889795" y="305160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719" name="Google Shape;719;p35"/>
          <p:cNvSpPr/>
          <p:nvPr/>
        </p:nvSpPr>
        <p:spPr>
          <a:xfrm>
            <a:off x="5628863" y="36041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6109125" y="360418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6577563" y="3604038"/>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txBox="1"/>
          <p:nvPr/>
        </p:nvSpPr>
        <p:spPr>
          <a:xfrm>
            <a:off x="5527850"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23" name="Google Shape;723;p35"/>
          <p:cNvSpPr txBox="1"/>
          <p:nvPr/>
        </p:nvSpPr>
        <p:spPr>
          <a:xfrm>
            <a:off x="5997025"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24" name="Google Shape;724;p35"/>
          <p:cNvSpPr txBox="1"/>
          <p:nvPr/>
        </p:nvSpPr>
        <p:spPr>
          <a:xfrm>
            <a:off x="6478000" y="37160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25" name="Google Shape;725;p35"/>
          <p:cNvSpPr/>
          <p:nvPr/>
        </p:nvSpPr>
        <p:spPr>
          <a:xfrm>
            <a:off x="2282225" y="2180350"/>
            <a:ext cx="4580700" cy="318900"/>
          </a:xfrm>
          <a:prstGeom prst="rect">
            <a:avLst/>
          </a:prstGeom>
          <a:solidFill>
            <a:srgbClr val="FDD9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Attention</a:t>
            </a:r>
            <a:endParaRPr/>
          </a:p>
        </p:txBody>
      </p:sp>
      <p:cxnSp>
        <p:nvCxnSpPr>
          <p:cNvPr id="726" name="Google Shape;726;p35"/>
          <p:cNvCxnSpPr>
            <a:stCxn id="713" idx="0"/>
          </p:cNvCxnSpPr>
          <p:nvPr/>
        </p:nvCxnSpPr>
        <p:spPr>
          <a:xfrm rot="10800000">
            <a:off x="5756895" y="249675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727" name="Google Shape;727;p35"/>
          <p:cNvCxnSpPr>
            <a:stCxn id="693" idx="0"/>
          </p:cNvCxnSpPr>
          <p:nvPr/>
        </p:nvCxnSpPr>
        <p:spPr>
          <a:xfrm rot="10800000">
            <a:off x="5277763" y="250512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728" name="Google Shape;728;p35"/>
          <p:cNvCxnSpPr/>
          <p:nvPr/>
        </p:nvCxnSpPr>
        <p:spPr>
          <a:xfrm rot="10800000">
            <a:off x="4809749" y="25053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29" name="Google Shape;729;p35"/>
          <p:cNvCxnSpPr/>
          <p:nvPr/>
        </p:nvCxnSpPr>
        <p:spPr>
          <a:xfrm rot="10800000">
            <a:off x="3851724" y="24996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30" name="Google Shape;730;p35"/>
          <p:cNvCxnSpPr/>
          <p:nvPr/>
        </p:nvCxnSpPr>
        <p:spPr>
          <a:xfrm rot="10800000">
            <a:off x="4341724" y="25053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31" name="Google Shape;731;p35"/>
          <p:cNvCxnSpPr>
            <a:stCxn id="686" idx="0"/>
          </p:cNvCxnSpPr>
          <p:nvPr/>
        </p:nvCxnSpPr>
        <p:spPr>
          <a:xfrm rot="10800000">
            <a:off x="3378355" y="25051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32" name="Google Shape;732;p35"/>
          <p:cNvCxnSpPr/>
          <p:nvPr/>
        </p:nvCxnSpPr>
        <p:spPr>
          <a:xfrm rot="10800000">
            <a:off x="2904980" y="25009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33" name="Google Shape;733;p35"/>
          <p:cNvCxnSpPr/>
          <p:nvPr/>
        </p:nvCxnSpPr>
        <p:spPr>
          <a:xfrm rot="10800000">
            <a:off x="2431605" y="250218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34" name="Google Shape;734;p35"/>
          <p:cNvCxnSpPr/>
          <p:nvPr/>
        </p:nvCxnSpPr>
        <p:spPr>
          <a:xfrm rot="10800000">
            <a:off x="4569413" y="186102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735" name="Google Shape;735;p35"/>
          <p:cNvCxnSpPr/>
          <p:nvPr/>
        </p:nvCxnSpPr>
        <p:spPr>
          <a:xfrm rot="10800000">
            <a:off x="6706924" y="32790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36" name="Google Shape;736;p35"/>
          <p:cNvCxnSpPr/>
          <p:nvPr/>
        </p:nvCxnSpPr>
        <p:spPr>
          <a:xfrm rot="10800000">
            <a:off x="6237349" y="32876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37" name="Google Shape;737;p35"/>
          <p:cNvCxnSpPr/>
          <p:nvPr/>
        </p:nvCxnSpPr>
        <p:spPr>
          <a:xfrm rot="10800000">
            <a:off x="5277763" y="328452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738" name="Google Shape;738;p35"/>
          <p:cNvCxnSpPr/>
          <p:nvPr/>
        </p:nvCxnSpPr>
        <p:spPr>
          <a:xfrm rot="10800000">
            <a:off x="4809749" y="32847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39" name="Google Shape;739;p35"/>
          <p:cNvCxnSpPr/>
          <p:nvPr/>
        </p:nvCxnSpPr>
        <p:spPr>
          <a:xfrm rot="10800000">
            <a:off x="3851724" y="32790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40" name="Google Shape;740;p35"/>
          <p:cNvCxnSpPr/>
          <p:nvPr/>
        </p:nvCxnSpPr>
        <p:spPr>
          <a:xfrm rot="10800000">
            <a:off x="4341724" y="32847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41" name="Google Shape;741;p35"/>
          <p:cNvCxnSpPr>
            <a:stCxn id="697" idx="0"/>
            <a:endCxn id="683" idx="2"/>
          </p:cNvCxnSpPr>
          <p:nvPr/>
        </p:nvCxnSpPr>
        <p:spPr>
          <a:xfrm rot="10800000">
            <a:off x="2426075" y="3284401"/>
            <a:ext cx="2100" cy="319500"/>
          </a:xfrm>
          <a:prstGeom prst="straightConnector1">
            <a:avLst/>
          </a:prstGeom>
          <a:noFill/>
          <a:ln cap="flat" cmpd="sng" w="19050">
            <a:solidFill>
              <a:srgbClr val="000000"/>
            </a:solidFill>
            <a:prstDash val="solid"/>
            <a:round/>
            <a:headEnd len="med" w="med" type="none"/>
            <a:tailEnd len="med" w="med" type="triangle"/>
          </a:ln>
        </p:spPr>
      </p:cxnSp>
      <p:cxnSp>
        <p:nvCxnSpPr>
          <p:cNvPr id="742" name="Google Shape;742;p35"/>
          <p:cNvCxnSpPr/>
          <p:nvPr/>
        </p:nvCxnSpPr>
        <p:spPr>
          <a:xfrm rot="10800000">
            <a:off x="6232724" y="25053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43" name="Google Shape;743;p35"/>
          <p:cNvCxnSpPr/>
          <p:nvPr/>
        </p:nvCxnSpPr>
        <p:spPr>
          <a:xfrm rot="10800000">
            <a:off x="2904993" y="32888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44" name="Google Shape;744;p35"/>
          <p:cNvCxnSpPr/>
          <p:nvPr/>
        </p:nvCxnSpPr>
        <p:spPr>
          <a:xfrm rot="10800000">
            <a:off x="3380980" y="328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745" name="Google Shape;745;p35"/>
          <p:cNvCxnSpPr/>
          <p:nvPr/>
        </p:nvCxnSpPr>
        <p:spPr>
          <a:xfrm rot="10800000">
            <a:off x="5767774" y="3282945"/>
            <a:ext cx="0" cy="3189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6"/>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CNN-LSTM</a:t>
            </a:r>
            <a:endParaRPr sz="1100"/>
          </a:p>
        </p:txBody>
      </p:sp>
      <p:sp>
        <p:nvSpPr>
          <p:cNvPr id="751" name="Google Shape;751;p36"/>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CNN-</a:t>
            </a:r>
            <a:r>
              <a:rPr lang="en" sz="1100">
                <a:solidFill>
                  <a:schemeClr val="dk1"/>
                </a:solidFill>
              </a:rPr>
              <a:t>LSTM/1D-Conv</a:t>
            </a:r>
            <a:endParaRPr sz="1100"/>
          </a:p>
        </p:txBody>
      </p:sp>
      <p:sp>
        <p:nvSpPr>
          <p:cNvPr id="752" name="Google Shape;752;p36"/>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CNN-ANN-BiLSTM (ARCNN)</a:t>
            </a:r>
            <a:endParaRPr sz="1100"/>
          </a:p>
        </p:txBody>
      </p:sp>
      <p:sp>
        <p:nvSpPr>
          <p:cNvPr id="753" name="Google Shape;753;p36"/>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CNN-BiLSTM</a:t>
            </a:r>
            <a:endParaRPr sz="1100"/>
          </a:p>
        </p:txBody>
      </p:sp>
      <p:pic>
        <p:nvPicPr>
          <p:cNvPr id="754" name="Google Shape;754;p36"/>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755" name="Google Shape;755;p36"/>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756" name="Google Shape;756;p36"/>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757" name="Google Shape;757;p36"/>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37"/>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763" name="Google Shape;763;p37"/>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1D-Conv</a:t>
            </a:r>
            <a:endParaRPr sz="1100"/>
          </a:p>
        </p:txBody>
      </p:sp>
      <p:sp>
        <p:nvSpPr>
          <p:cNvPr id="764" name="Google Shape;764;p37"/>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sp>
        <p:nvSpPr>
          <p:cNvPr id="765" name="Google Shape;765;p37"/>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a:t>
            </a:r>
            <a:endParaRPr sz="1100"/>
          </a:p>
        </p:txBody>
      </p:sp>
      <p:pic>
        <p:nvPicPr>
          <p:cNvPr id="766" name="Google Shape;766;p37"/>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767" name="Google Shape;767;p37"/>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768" name="Google Shape;768;p37"/>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769" name="Google Shape;769;p37"/>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38"/>
          <p:cNvSpPr/>
          <p:nvPr/>
        </p:nvSpPr>
        <p:spPr>
          <a:xfrm>
            <a:off x="1664625"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75" name="Google Shape;775;p38"/>
          <p:cNvSpPr/>
          <p:nvPr/>
        </p:nvSpPr>
        <p:spPr>
          <a:xfrm>
            <a:off x="214207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76" name="Google Shape;776;p38"/>
          <p:cNvCxnSpPr>
            <a:stCxn id="774" idx="3"/>
            <a:endCxn id="775" idx="1"/>
          </p:cNvCxnSpPr>
          <p:nvPr/>
        </p:nvCxnSpPr>
        <p:spPr>
          <a:xfrm>
            <a:off x="1927425" y="27321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777" name="Google Shape;777;p38"/>
          <p:cNvSpPr/>
          <p:nvPr/>
        </p:nvSpPr>
        <p:spPr>
          <a:xfrm>
            <a:off x="2619530"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78" name="Google Shape;778;p38"/>
          <p:cNvSpPr/>
          <p:nvPr/>
        </p:nvSpPr>
        <p:spPr>
          <a:xfrm>
            <a:off x="309955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79" name="Google Shape;779;p38"/>
          <p:cNvCxnSpPr>
            <a:stCxn id="777" idx="3"/>
            <a:endCxn id="778" idx="1"/>
          </p:cNvCxnSpPr>
          <p:nvPr/>
        </p:nvCxnSpPr>
        <p:spPr>
          <a:xfrm>
            <a:off x="2882330" y="27322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780" name="Google Shape;780;p38"/>
          <p:cNvCxnSpPr>
            <a:stCxn id="775" idx="3"/>
            <a:endCxn id="777" idx="1"/>
          </p:cNvCxnSpPr>
          <p:nvPr/>
        </p:nvCxnSpPr>
        <p:spPr>
          <a:xfrm>
            <a:off x="2404876" y="27322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781" name="Google Shape;781;p38"/>
          <p:cNvSpPr/>
          <p:nvPr/>
        </p:nvSpPr>
        <p:spPr>
          <a:xfrm>
            <a:off x="3573895"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82" name="Google Shape;782;p38"/>
          <p:cNvCxnSpPr>
            <a:stCxn id="778" idx="3"/>
            <a:endCxn id="781" idx="1"/>
          </p:cNvCxnSpPr>
          <p:nvPr/>
        </p:nvCxnSpPr>
        <p:spPr>
          <a:xfrm>
            <a:off x="3362356" y="27322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783" name="Google Shape;783;p38"/>
          <p:cNvSpPr/>
          <p:nvPr/>
        </p:nvSpPr>
        <p:spPr>
          <a:xfrm>
            <a:off x="4048224"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84" name="Google Shape;784;p38"/>
          <p:cNvSpPr/>
          <p:nvPr/>
        </p:nvSpPr>
        <p:spPr>
          <a:xfrm>
            <a:off x="4522538"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85" name="Google Shape;785;p38"/>
          <p:cNvCxnSpPr>
            <a:stCxn id="783" idx="3"/>
            <a:endCxn id="784" idx="1"/>
          </p:cNvCxnSpPr>
          <p:nvPr/>
        </p:nvCxnSpPr>
        <p:spPr>
          <a:xfrm>
            <a:off x="4311024" y="27322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86" name="Google Shape;786;p38"/>
          <p:cNvCxnSpPr>
            <a:stCxn id="781" idx="3"/>
            <a:endCxn id="783" idx="1"/>
          </p:cNvCxnSpPr>
          <p:nvPr/>
        </p:nvCxnSpPr>
        <p:spPr>
          <a:xfrm>
            <a:off x="3836695" y="27322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87" name="Google Shape;787;p38"/>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788" name="Google Shape;788;p38"/>
          <p:cNvCxnSpPr>
            <a:stCxn id="789" idx="0"/>
            <a:endCxn id="774" idx="2"/>
          </p:cNvCxnSpPr>
          <p:nvPr/>
        </p:nvCxnSpPr>
        <p:spPr>
          <a:xfrm rot="10800000">
            <a:off x="179602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789" name="Google Shape;789;p38"/>
          <p:cNvSpPr/>
          <p:nvPr/>
        </p:nvSpPr>
        <p:spPr>
          <a:xfrm>
            <a:off x="166462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txBox="1"/>
          <p:nvPr/>
        </p:nvSpPr>
        <p:spPr>
          <a:xfrm>
            <a:off x="155842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791" name="Google Shape;791;p38"/>
          <p:cNvSpPr/>
          <p:nvPr/>
        </p:nvSpPr>
        <p:spPr>
          <a:xfrm>
            <a:off x="1665663" y="1858425"/>
            <a:ext cx="4582800" cy="3189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792" name="Google Shape;792;p38"/>
          <p:cNvSpPr/>
          <p:nvPr/>
        </p:nvSpPr>
        <p:spPr>
          <a:xfrm>
            <a:off x="1664613" y="1394050"/>
            <a:ext cx="4583700" cy="318900"/>
          </a:xfrm>
          <a:prstGeom prst="rect">
            <a:avLst/>
          </a:prstGeom>
          <a:solidFill>
            <a:srgbClr val="EE787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793" name="Google Shape;793;p38"/>
          <p:cNvSpPr/>
          <p:nvPr/>
        </p:nvSpPr>
        <p:spPr>
          <a:xfrm>
            <a:off x="4996870"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94" name="Google Shape;794;p38"/>
          <p:cNvCxnSpPr>
            <a:endCxn id="793" idx="1"/>
          </p:cNvCxnSpPr>
          <p:nvPr/>
        </p:nvCxnSpPr>
        <p:spPr>
          <a:xfrm>
            <a:off x="4785370" y="27322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795" name="Google Shape;795;p38"/>
          <p:cNvSpPr/>
          <p:nvPr/>
        </p:nvSpPr>
        <p:spPr>
          <a:xfrm>
            <a:off x="5471199"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796" name="Google Shape;796;p38"/>
          <p:cNvSpPr/>
          <p:nvPr/>
        </p:nvSpPr>
        <p:spPr>
          <a:xfrm>
            <a:off x="5945513" y="2499208"/>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797" name="Google Shape;797;p38"/>
          <p:cNvCxnSpPr>
            <a:stCxn id="795" idx="3"/>
            <a:endCxn id="796" idx="1"/>
          </p:cNvCxnSpPr>
          <p:nvPr/>
        </p:nvCxnSpPr>
        <p:spPr>
          <a:xfrm>
            <a:off x="5733999" y="27322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98" name="Google Shape;798;p38"/>
          <p:cNvCxnSpPr>
            <a:stCxn id="793" idx="3"/>
            <a:endCxn id="795" idx="1"/>
          </p:cNvCxnSpPr>
          <p:nvPr/>
        </p:nvCxnSpPr>
        <p:spPr>
          <a:xfrm>
            <a:off x="5259670" y="27322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799" name="Google Shape;799;p38"/>
          <p:cNvCxnSpPr>
            <a:stCxn id="800" idx="0"/>
          </p:cNvCxnSpPr>
          <p:nvPr/>
        </p:nvCxnSpPr>
        <p:spPr>
          <a:xfrm rot="10800000">
            <a:off x="227347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00" name="Google Shape;800;p38"/>
          <p:cNvSpPr/>
          <p:nvPr/>
        </p:nvSpPr>
        <p:spPr>
          <a:xfrm>
            <a:off x="214207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txBox="1"/>
          <p:nvPr/>
        </p:nvSpPr>
        <p:spPr>
          <a:xfrm>
            <a:off x="203587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802" name="Google Shape;802;p38"/>
          <p:cNvCxnSpPr>
            <a:stCxn id="803" idx="0"/>
          </p:cNvCxnSpPr>
          <p:nvPr/>
        </p:nvCxnSpPr>
        <p:spPr>
          <a:xfrm rot="10800000">
            <a:off x="2752200"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03" name="Google Shape;803;p38"/>
          <p:cNvSpPr/>
          <p:nvPr/>
        </p:nvSpPr>
        <p:spPr>
          <a:xfrm>
            <a:off x="2620800"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txBox="1"/>
          <p:nvPr/>
        </p:nvSpPr>
        <p:spPr>
          <a:xfrm>
            <a:off x="2514600"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805" name="Google Shape;805;p38"/>
          <p:cNvCxnSpPr>
            <a:stCxn id="806" idx="0"/>
          </p:cNvCxnSpPr>
          <p:nvPr/>
        </p:nvCxnSpPr>
        <p:spPr>
          <a:xfrm rot="10800000">
            <a:off x="3229650"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06" name="Google Shape;806;p38"/>
          <p:cNvSpPr/>
          <p:nvPr/>
        </p:nvSpPr>
        <p:spPr>
          <a:xfrm>
            <a:off x="3098250"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txBox="1"/>
          <p:nvPr/>
        </p:nvSpPr>
        <p:spPr>
          <a:xfrm>
            <a:off x="2992050"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808" name="Google Shape;808;p38"/>
          <p:cNvCxnSpPr>
            <a:stCxn id="809" idx="0"/>
          </p:cNvCxnSpPr>
          <p:nvPr/>
        </p:nvCxnSpPr>
        <p:spPr>
          <a:xfrm rot="10800000">
            <a:off x="370837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09" name="Google Shape;809;p38"/>
          <p:cNvSpPr/>
          <p:nvPr/>
        </p:nvSpPr>
        <p:spPr>
          <a:xfrm>
            <a:off x="357697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txBox="1"/>
          <p:nvPr/>
        </p:nvSpPr>
        <p:spPr>
          <a:xfrm>
            <a:off x="347077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811" name="Google Shape;811;p38"/>
          <p:cNvCxnSpPr>
            <a:stCxn id="812" idx="0"/>
          </p:cNvCxnSpPr>
          <p:nvPr/>
        </p:nvCxnSpPr>
        <p:spPr>
          <a:xfrm rot="10800000">
            <a:off x="4185825" y="2965075"/>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12" name="Google Shape;812;p38"/>
          <p:cNvSpPr/>
          <p:nvPr/>
        </p:nvSpPr>
        <p:spPr>
          <a:xfrm>
            <a:off x="4054425" y="3380875"/>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txBox="1"/>
          <p:nvPr/>
        </p:nvSpPr>
        <p:spPr>
          <a:xfrm>
            <a:off x="3948225" y="35816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814" name="Google Shape;814;p38"/>
          <p:cNvCxnSpPr>
            <a:stCxn id="815" idx="0"/>
          </p:cNvCxnSpPr>
          <p:nvPr/>
        </p:nvCxnSpPr>
        <p:spPr>
          <a:xfrm rot="10800000">
            <a:off x="4664550"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15" name="Google Shape;815;p38"/>
          <p:cNvSpPr/>
          <p:nvPr/>
        </p:nvSpPr>
        <p:spPr>
          <a:xfrm>
            <a:off x="4533150"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txBox="1"/>
          <p:nvPr/>
        </p:nvSpPr>
        <p:spPr>
          <a:xfrm>
            <a:off x="4426950"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817" name="Google Shape;817;p38"/>
          <p:cNvCxnSpPr>
            <a:stCxn id="818" idx="0"/>
          </p:cNvCxnSpPr>
          <p:nvPr/>
        </p:nvCxnSpPr>
        <p:spPr>
          <a:xfrm rot="10800000">
            <a:off x="5142000"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18" name="Google Shape;818;p38"/>
          <p:cNvSpPr/>
          <p:nvPr/>
        </p:nvSpPr>
        <p:spPr>
          <a:xfrm>
            <a:off x="5010600"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txBox="1"/>
          <p:nvPr/>
        </p:nvSpPr>
        <p:spPr>
          <a:xfrm>
            <a:off x="4904400"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820" name="Google Shape;820;p38"/>
          <p:cNvCxnSpPr>
            <a:stCxn id="821" idx="0"/>
          </p:cNvCxnSpPr>
          <p:nvPr/>
        </p:nvCxnSpPr>
        <p:spPr>
          <a:xfrm rot="10800000">
            <a:off x="5620725"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21" name="Google Shape;821;p38"/>
          <p:cNvSpPr/>
          <p:nvPr/>
        </p:nvSpPr>
        <p:spPr>
          <a:xfrm>
            <a:off x="5489325"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txBox="1"/>
          <p:nvPr/>
        </p:nvSpPr>
        <p:spPr>
          <a:xfrm>
            <a:off x="5383125"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823" name="Google Shape;823;p38"/>
          <p:cNvCxnSpPr>
            <a:stCxn id="824" idx="0"/>
          </p:cNvCxnSpPr>
          <p:nvPr/>
        </p:nvCxnSpPr>
        <p:spPr>
          <a:xfrm rot="10800000">
            <a:off x="6098175" y="2966550"/>
            <a:ext cx="0" cy="415800"/>
          </a:xfrm>
          <a:prstGeom prst="straightConnector1">
            <a:avLst/>
          </a:prstGeom>
          <a:noFill/>
          <a:ln cap="flat" cmpd="sng" w="19050">
            <a:solidFill>
              <a:srgbClr val="000000"/>
            </a:solidFill>
            <a:prstDash val="solid"/>
            <a:round/>
            <a:headEnd len="med" w="med" type="none"/>
            <a:tailEnd len="med" w="med" type="triangle"/>
          </a:ln>
        </p:spPr>
      </p:cxnSp>
      <p:sp>
        <p:nvSpPr>
          <p:cNvPr id="824" name="Google Shape;824;p38"/>
          <p:cNvSpPr/>
          <p:nvPr/>
        </p:nvSpPr>
        <p:spPr>
          <a:xfrm>
            <a:off x="5966775" y="3382350"/>
            <a:ext cx="262800" cy="8142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txBox="1"/>
          <p:nvPr/>
        </p:nvSpPr>
        <p:spPr>
          <a:xfrm>
            <a:off x="5860575" y="3583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39"/>
          <p:cNvSpPr/>
          <p:nvPr/>
        </p:nvSpPr>
        <p:spPr>
          <a:xfrm>
            <a:off x="1664625"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31" name="Google Shape;831;p39"/>
          <p:cNvSpPr/>
          <p:nvPr/>
        </p:nvSpPr>
        <p:spPr>
          <a:xfrm>
            <a:off x="214207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32" name="Google Shape;832;p39"/>
          <p:cNvCxnSpPr>
            <a:stCxn id="830" idx="3"/>
            <a:endCxn id="831" idx="1"/>
          </p:cNvCxnSpPr>
          <p:nvPr/>
        </p:nvCxnSpPr>
        <p:spPr>
          <a:xfrm>
            <a:off x="1927425" y="27321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33" name="Google Shape;833;p39"/>
          <p:cNvSpPr/>
          <p:nvPr/>
        </p:nvSpPr>
        <p:spPr>
          <a:xfrm>
            <a:off x="2619530"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34" name="Google Shape;834;p39"/>
          <p:cNvSpPr/>
          <p:nvPr/>
        </p:nvSpPr>
        <p:spPr>
          <a:xfrm>
            <a:off x="3099556"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35" name="Google Shape;835;p39"/>
          <p:cNvCxnSpPr>
            <a:stCxn id="833" idx="3"/>
            <a:endCxn id="834" idx="1"/>
          </p:cNvCxnSpPr>
          <p:nvPr/>
        </p:nvCxnSpPr>
        <p:spPr>
          <a:xfrm>
            <a:off x="2882330" y="27322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836" name="Google Shape;836;p39"/>
          <p:cNvCxnSpPr>
            <a:stCxn id="831" idx="3"/>
            <a:endCxn id="833" idx="1"/>
          </p:cNvCxnSpPr>
          <p:nvPr/>
        </p:nvCxnSpPr>
        <p:spPr>
          <a:xfrm>
            <a:off x="2404876" y="27322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837" name="Google Shape;837;p39"/>
          <p:cNvSpPr/>
          <p:nvPr/>
        </p:nvSpPr>
        <p:spPr>
          <a:xfrm>
            <a:off x="3573895"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38" name="Google Shape;838;p39"/>
          <p:cNvCxnSpPr>
            <a:stCxn id="834" idx="3"/>
            <a:endCxn id="837" idx="1"/>
          </p:cNvCxnSpPr>
          <p:nvPr/>
        </p:nvCxnSpPr>
        <p:spPr>
          <a:xfrm>
            <a:off x="3362356" y="27322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39" name="Google Shape;839;p39"/>
          <p:cNvSpPr/>
          <p:nvPr/>
        </p:nvSpPr>
        <p:spPr>
          <a:xfrm>
            <a:off x="4048224" y="2499320"/>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40" name="Google Shape;840;p39"/>
          <p:cNvSpPr/>
          <p:nvPr/>
        </p:nvSpPr>
        <p:spPr>
          <a:xfrm>
            <a:off x="4522538" y="2499245"/>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41" name="Google Shape;841;p39"/>
          <p:cNvCxnSpPr>
            <a:stCxn id="839" idx="3"/>
            <a:endCxn id="840" idx="1"/>
          </p:cNvCxnSpPr>
          <p:nvPr/>
        </p:nvCxnSpPr>
        <p:spPr>
          <a:xfrm>
            <a:off x="4311024"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42" name="Google Shape;842;p39"/>
          <p:cNvCxnSpPr>
            <a:stCxn id="837" idx="3"/>
            <a:endCxn id="839" idx="1"/>
          </p:cNvCxnSpPr>
          <p:nvPr/>
        </p:nvCxnSpPr>
        <p:spPr>
          <a:xfrm>
            <a:off x="3836695" y="27322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43" name="Google Shape;843;p39"/>
          <p:cNvCxnSpPr/>
          <p:nvPr/>
        </p:nvCxnSpPr>
        <p:spPr>
          <a:xfrm rot="10800000">
            <a:off x="60767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44" name="Google Shape;844;p39"/>
          <p:cNvCxnSpPr>
            <a:stCxn id="845" idx="0"/>
            <a:endCxn id="830" idx="2"/>
          </p:cNvCxnSpPr>
          <p:nvPr/>
        </p:nvCxnSpPr>
        <p:spPr>
          <a:xfrm rot="10800000">
            <a:off x="1796013" y="29650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845" name="Google Shape;845;p39"/>
          <p:cNvSpPr/>
          <p:nvPr/>
        </p:nvSpPr>
        <p:spPr>
          <a:xfrm>
            <a:off x="1664613" y="374837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 name="Google Shape;846;p39"/>
          <p:cNvCxnSpPr>
            <a:stCxn id="847" idx="0"/>
            <a:endCxn id="831" idx="2"/>
          </p:cNvCxnSpPr>
          <p:nvPr/>
        </p:nvCxnSpPr>
        <p:spPr>
          <a:xfrm rot="10800000">
            <a:off x="2273338" y="29652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847" name="Google Shape;847;p39"/>
          <p:cNvSpPr/>
          <p:nvPr/>
        </p:nvSpPr>
        <p:spPr>
          <a:xfrm>
            <a:off x="2142838"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 name="Google Shape;848;p39"/>
          <p:cNvCxnSpPr>
            <a:stCxn id="849" idx="0"/>
            <a:endCxn id="833" idx="2"/>
          </p:cNvCxnSpPr>
          <p:nvPr/>
        </p:nvCxnSpPr>
        <p:spPr>
          <a:xfrm rot="10800000">
            <a:off x="2750875" y="29652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849" name="Google Shape;849;p39"/>
          <p:cNvSpPr/>
          <p:nvPr/>
        </p:nvSpPr>
        <p:spPr>
          <a:xfrm>
            <a:off x="2619775"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0" name="Google Shape;850;p39"/>
          <p:cNvCxnSpPr>
            <a:stCxn id="851" idx="0"/>
            <a:endCxn id="834" idx="2"/>
          </p:cNvCxnSpPr>
          <p:nvPr/>
        </p:nvCxnSpPr>
        <p:spPr>
          <a:xfrm rot="10800000">
            <a:off x="3231038" y="29652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851" name="Google Shape;851;p39"/>
          <p:cNvSpPr/>
          <p:nvPr/>
        </p:nvSpPr>
        <p:spPr>
          <a:xfrm>
            <a:off x="3101138"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 name="Google Shape;852;p39"/>
          <p:cNvCxnSpPr>
            <a:stCxn id="853" idx="0"/>
            <a:endCxn id="837" idx="2"/>
          </p:cNvCxnSpPr>
          <p:nvPr/>
        </p:nvCxnSpPr>
        <p:spPr>
          <a:xfrm flipH="1" rot="10800000">
            <a:off x="3702463" y="29652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853" name="Google Shape;853;p39"/>
          <p:cNvSpPr/>
          <p:nvPr/>
        </p:nvSpPr>
        <p:spPr>
          <a:xfrm>
            <a:off x="3571063"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4" name="Google Shape;854;p39"/>
          <p:cNvCxnSpPr>
            <a:stCxn id="855" idx="0"/>
            <a:endCxn id="839" idx="2"/>
          </p:cNvCxnSpPr>
          <p:nvPr/>
        </p:nvCxnSpPr>
        <p:spPr>
          <a:xfrm rot="10800000">
            <a:off x="4179725" y="29652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55" name="Google Shape;855;p39"/>
          <p:cNvSpPr/>
          <p:nvPr/>
        </p:nvSpPr>
        <p:spPr>
          <a:xfrm>
            <a:off x="4051325" y="374852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6" name="Google Shape;856;p39"/>
          <p:cNvCxnSpPr>
            <a:stCxn id="857" idx="0"/>
            <a:endCxn id="840" idx="2"/>
          </p:cNvCxnSpPr>
          <p:nvPr/>
        </p:nvCxnSpPr>
        <p:spPr>
          <a:xfrm rot="10800000">
            <a:off x="4654075" y="29650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857" name="Google Shape;857;p39"/>
          <p:cNvSpPr/>
          <p:nvPr/>
        </p:nvSpPr>
        <p:spPr>
          <a:xfrm>
            <a:off x="4525675" y="3748376"/>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9"/>
          <p:cNvSpPr txBox="1"/>
          <p:nvPr/>
        </p:nvSpPr>
        <p:spPr>
          <a:xfrm>
            <a:off x="20366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59" name="Google Shape;859;p39"/>
          <p:cNvSpPr txBox="1"/>
          <p:nvPr/>
        </p:nvSpPr>
        <p:spPr>
          <a:xfrm>
            <a:off x="15586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0" name="Google Shape;860;p39"/>
          <p:cNvSpPr txBox="1"/>
          <p:nvPr/>
        </p:nvSpPr>
        <p:spPr>
          <a:xfrm>
            <a:off x="29892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1" name="Google Shape;861;p39"/>
          <p:cNvSpPr txBox="1"/>
          <p:nvPr/>
        </p:nvSpPr>
        <p:spPr>
          <a:xfrm>
            <a:off x="25157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2" name="Google Shape;862;p39"/>
          <p:cNvSpPr txBox="1"/>
          <p:nvPr/>
        </p:nvSpPr>
        <p:spPr>
          <a:xfrm>
            <a:off x="347002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3" name="Google Shape;863;p39"/>
          <p:cNvSpPr txBox="1"/>
          <p:nvPr/>
        </p:nvSpPr>
        <p:spPr>
          <a:xfrm>
            <a:off x="3942175"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4" name="Google Shape;864;p39"/>
          <p:cNvSpPr txBox="1"/>
          <p:nvPr/>
        </p:nvSpPr>
        <p:spPr>
          <a:xfrm>
            <a:off x="4417250" y="38605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65" name="Google Shape;865;p39"/>
          <p:cNvSpPr/>
          <p:nvPr/>
        </p:nvSpPr>
        <p:spPr>
          <a:xfrm>
            <a:off x="1665663" y="1858425"/>
            <a:ext cx="5919600" cy="318900"/>
          </a:xfrm>
          <a:prstGeom prst="rect">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866" name="Google Shape;866;p39"/>
          <p:cNvSpPr/>
          <p:nvPr/>
        </p:nvSpPr>
        <p:spPr>
          <a:xfrm>
            <a:off x="1664613" y="1394050"/>
            <a:ext cx="5919600" cy="318900"/>
          </a:xfrm>
          <a:prstGeom prst="rect">
            <a:avLst/>
          </a:prstGeom>
          <a:solidFill>
            <a:srgbClr val="EE787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867" name="Google Shape;867;p39"/>
          <p:cNvSpPr/>
          <p:nvPr/>
        </p:nvSpPr>
        <p:spPr>
          <a:xfrm>
            <a:off x="4996870"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68" name="Google Shape;868;p39"/>
          <p:cNvCxnSpPr>
            <a:endCxn id="867" idx="1"/>
          </p:cNvCxnSpPr>
          <p:nvPr/>
        </p:nvCxnSpPr>
        <p:spPr>
          <a:xfrm>
            <a:off x="4785370" y="27322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869" name="Google Shape;869;p39"/>
          <p:cNvSpPr/>
          <p:nvPr/>
        </p:nvSpPr>
        <p:spPr>
          <a:xfrm>
            <a:off x="5471199" y="2499283"/>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870" name="Google Shape;870;p39"/>
          <p:cNvSpPr/>
          <p:nvPr/>
        </p:nvSpPr>
        <p:spPr>
          <a:xfrm>
            <a:off x="5945513" y="2499208"/>
            <a:ext cx="262800" cy="465900"/>
          </a:xfrm>
          <a:prstGeom prst="rect">
            <a:avLst/>
          </a:prstGeom>
          <a:solidFill>
            <a:srgbClr val="FCFC7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871" name="Google Shape;871;p39"/>
          <p:cNvCxnSpPr>
            <a:stCxn id="869" idx="3"/>
            <a:endCxn id="870" idx="1"/>
          </p:cNvCxnSpPr>
          <p:nvPr/>
        </p:nvCxnSpPr>
        <p:spPr>
          <a:xfrm>
            <a:off x="5733999"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72" name="Google Shape;872;p39"/>
          <p:cNvCxnSpPr>
            <a:stCxn id="867" idx="3"/>
            <a:endCxn id="869" idx="1"/>
          </p:cNvCxnSpPr>
          <p:nvPr/>
        </p:nvCxnSpPr>
        <p:spPr>
          <a:xfrm>
            <a:off x="5259670" y="27322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873" name="Google Shape;873;p39"/>
          <p:cNvCxnSpPr>
            <a:stCxn id="874" idx="0"/>
            <a:endCxn id="867" idx="2"/>
          </p:cNvCxnSpPr>
          <p:nvPr/>
        </p:nvCxnSpPr>
        <p:spPr>
          <a:xfrm flipH="1" rot="10800000">
            <a:off x="5126950" y="29651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74" name="Google Shape;874;p39"/>
          <p:cNvSpPr/>
          <p:nvPr/>
        </p:nvSpPr>
        <p:spPr>
          <a:xfrm>
            <a:off x="4995550" y="3748413"/>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39"/>
          <p:cNvCxnSpPr>
            <a:stCxn id="876" idx="0"/>
            <a:endCxn id="869" idx="2"/>
          </p:cNvCxnSpPr>
          <p:nvPr/>
        </p:nvCxnSpPr>
        <p:spPr>
          <a:xfrm rot="10800000">
            <a:off x="5602713" y="29651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876" name="Google Shape;876;p39"/>
          <p:cNvSpPr/>
          <p:nvPr/>
        </p:nvSpPr>
        <p:spPr>
          <a:xfrm>
            <a:off x="5475813" y="3748413"/>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39"/>
          <p:cNvCxnSpPr>
            <a:stCxn id="878" idx="0"/>
            <a:endCxn id="870" idx="2"/>
          </p:cNvCxnSpPr>
          <p:nvPr/>
        </p:nvCxnSpPr>
        <p:spPr>
          <a:xfrm flipH="1" rot="10800000">
            <a:off x="6075650" y="29649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878" name="Google Shape;878;p39"/>
          <p:cNvSpPr/>
          <p:nvPr/>
        </p:nvSpPr>
        <p:spPr>
          <a:xfrm>
            <a:off x="5944250" y="3748263"/>
            <a:ext cx="262800" cy="636600"/>
          </a:xfrm>
          <a:prstGeom prst="rect">
            <a:avLst/>
          </a:prstGeom>
          <a:solidFill>
            <a:srgbClr val="69C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txBox="1"/>
          <p:nvPr/>
        </p:nvSpPr>
        <p:spPr>
          <a:xfrm>
            <a:off x="489453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80" name="Google Shape;880;p39"/>
          <p:cNvSpPr txBox="1"/>
          <p:nvPr/>
        </p:nvSpPr>
        <p:spPr>
          <a:xfrm>
            <a:off x="5363713"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81" name="Google Shape;881;p39"/>
          <p:cNvSpPr txBox="1"/>
          <p:nvPr/>
        </p:nvSpPr>
        <p:spPr>
          <a:xfrm>
            <a:off x="5844688" y="38603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882" name="Google Shape;882;p39"/>
          <p:cNvSpPr/>
          <p:nvPr/>
        </p:nvSpPr>
        <p:spPr>
          <a:xfrm>
            <a:off x="6682663" y="2572825"/>
            <a:ext cx="902700" cy="318900"/>
          </a:xfrm>
          <a:prstGeom prst="rect">
            <a:avLst/>
          </a:prstGeom>
          <a:solidFill>
            <a:srgbClr val="A7F36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883" name="Google Shape;883;p39"/>
          <p:cNvCxnSpPr/>
          <p:nvPr/>
        </p:nvCxnSpPr>
        <p:spPr>
          <a:xfrm flipH="1" rot="10800000">
            <a:off x="1798488" y="28991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884" name="Google Shape;884;p39"/>
          <p:cNvCxnSpPr/>
          <p:nvPr/>
        </p:nvCxnSpPr>
        <p:spPr>
          <a:xfrm flipH="1" rot="10800000">
            <a:off x="2273338" y="28991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85" name="Google Shape;885;p39"/>
          <p:cNvCxnSpPr/>
          <p:nvPr/>
        </p:nvCxnSpPr>
        <p:spPr>
          <a:xfrm flipH="1" rot="10800000">
            <a:off x="2750963" y="28990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86" name="Google Shape;886;p39"/>
          <p:cNvCxnSpPr/>
          <p:nvPr/>
        </p:nvCxnSpPr>
        <p:spPr>
          <a:xfrm flipH="1" rot="10800000">
            <a:off x="3236388" y="28989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87" name="Google Shape;887;p39"/>
          <p:cNvCxnSpPr/>
          <p:nvPr/>
        </p:nvCxnSpPr>
        <p:spPr>
          <a:xfrm flipH="1" rot="10800000">
            <a:off x="3710738" y="28991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888" name="Google Shape;888;p39"/>
          <p:cNvCxnSpPr/>
          <p:nvPr/>
        </p:nvCxnSpPr>
        <p:spPr>
          <a:xfrm flipH="1" rot="10800000">
            <a:off x="4175088" y="28976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89" name="Google Shape;889;p39"/>
          <p:cNvCxnSpPr/>
          <p:nvPr/>
        </p:nvCxnSpPr>
        <p:spPr>
          <a:xfrm flipH="1" rot="10800000">
            <a:off x="4660588" y="28975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890" name="Google Shape;890;p39"/>
          <p:cNvCxnSpPr/>
          <p:nvPr/>
        </p:nvCxnSpPr>
        <p:spPr>
          <a:xfrm flipH="1" rot="10800000">
            <a:off x="5133238" y="28976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891" name="Google Shape;891;p39"/>
          <p:cNvCxnSpPr/>
          <p:nvPr/>
        </p:nvCxnSpPr>
        <p:spPr>
          <a:xfrm flipH="1" rot="10800000">
            <a:off x="5597938" y="28976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892" name="Google Shape;892;p39"/>
          <p:cNvCxnSpPr/>
          <p:nvPr/>
        </p:nvCxnSpPr>
        <p:spPr>
          <a:xfrm flipH="1" rot="10800000">
            <a:off x="6075538" y="28976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893" name="Google Shape;893;p39"/>
          <p:cNvCxnSpPr/>
          <p:nvPr/>
        </p:nvCxnSpPr>
        <p:spPr>
          <a:xfrm flipH="1" rot="10800000">
            <a:off x="7134024" y="2185820"/>
            <a:ext cx="1500" cy="387000"/>
          </a:xfrm>
          <a:prstGeom prst="straightConnector1">
            <a:avLst/>
          </a:prstGeom>
          <a:noFill/>
          <a:ln cap="flat" cmpd="sng" w="19050">
            <a:solidFill>
              <a:srgbClr val="000000"/>
            </a:solidFill>
            <a:prstDash val="solid"/>
            <a:round/>
            <a:headEnd len="med" w="med" type="none"/>
            <a:tailEnd len="med" w="med" type="triangle"/>
          </a:ln>
        </p:spPr>
      </p:cxnSp>
      <p:cxnSp>
        <p:nvCxnSpPr>
          <p:cNvPr id="894" name="Google Shape;894;p39"/>
          <p:cNvCxnSpPr/>
          <p:nvPr/>
        </p:nvCxnSpPr>
        <p:spPr>
          <a:xfrm rot="10800000">
            <a:off x="5607224" y="218887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95" name="Google Shape;895;p39"/>
          <p:cNvCxnSpPr>
            <a:stCxn id="867" idx="0"/>
          </p:cNvCxnSpPr>
          <p:nvPr/>
        </p:nvCxnSpPr>
        <p:spPr>
          <a:xfrm rot="10800000">
            <a:off x="5126770" y="2177383"/>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896" name="Google Shape;896;p39"/>
          <p:cNvCxnSpPr>
            <a:stCxn id="840" idx="0"/>
          </p:cNvCxnSpPr>
          <p:nvPr/>
        </p:nvCxnSpPr>
        <p:spPr>
          <a:xfrm rot="10800000">
            <a:off x="4647638" y="2185745"/>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897" name="Google Shape;897;p39"/>
          <p:cNvCxnSpPr/>
          <p:nvPr/>
        </p:nvCxnSpPr>
        <p:spPr>
          <a:xfrm rot="10800000">
            <a:off x="4179624"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98" name="Google Shape;898;p39"/>
          <p:cNvCxnSpPr/>
          <p:nvPr/>
        </p:nvCxnSpPr>
        <p:spPr>
          <a:xfrm rot="10800000">
            <a:off x="3221599" y="21802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899" name="Google Shape;899;p39"/>
          <p:cNvCxnSpPr/>
          <p:nvPr/>
        </p:nvCxnSpPr>
        <p:spPr>
          <a:xfrm rot="10800000">
            <a:off x="3711599" y="21860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00" name="Google Shape;900;p39"/>
          <p:cNvCxnSpPr>
            <a:stCxn id="833" idx="0"/>
          </p:cNvCxnSpPr>
          <p:nvPr/>
        </p:nvCxnSpPr>
        <p:spPr>
          <a:xfrm rot="10800000">
            <a:off x="2748230" y="218582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01" name="Google Shape;901;p39"/>
          <p:cNvCxnSpPr/>
          <p:nvPr/>
        </p:nvCxnSpPr>
        <p:spPr>
          <a:xfrm rot="10800000">
            <a:off x="2274855" y="2181570"/>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02" name="Google Shape;902;p39"/>
          <p:cNvCxnSpPr/>
          <p:nvPr/>
        </p:nvCxnSpPr>
        <p:spPr>
          <a:xfrm rot="10800000">
            <a:off x="1801480" y="2182808"/>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40"/>
          <p:cNvSpPr/>
          <p:nvPr/>
        </p:nvSpPr>
        <p:spPr>
          <a:xfrm>
            <a:off x="1740275"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08" name="Google Shape;908;p40"/>
          <p:cNvSpPr/>
          <p:nvPr/>
        </p:nvSpPr>
        <p:spPr>
          <a:xfrm>
            <a:off x="221772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09" name="Google Shape;909;p40"/>
          <p:cNvCxnSpPr>
            <a:stCxn id="907" idx="3"/>
            <a:endCxn id="908" idx="1"/>
          </p:cNvCxnSpPr>
          <p:nvPr/>
        </p:nvCxnSpPr>
        <p:spPr>
          <a:xfrm>
            <a:off x="2003075" y="318602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10" name="Google Shape;910;p40"/>
          <p:cNvSpPr/>
          <p:nvPr/>
        </p:nvSpPr>
        <p:spPr>
          <a:xfrm>
            <a:off x="2695180"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11" name="Google Shape;911;p40"/>
          <p:cNvSpPr/>
          <p:nvPr/>
        </p:nvSpPr>
        <p:spPr>
          <a:xfrm>
            <a:off x="3175206"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12" name="Google Shape;912;p40"/>
          <p:cNvCxnSpPr>
            <a:stCxn id="910" idx="3"/>
            <a:endCxn id="911" idx="1"/>
          </p:cNvCxnSpPr>
          <p:nvPr/>
        </p:nvCxnSpPr>
        <p:spPr>
          <a:xfrm>
            <a:off x="2957980" y="3186095"/>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913" name="Google Shape;913;p40"/>
          <p:cNvCxnSpPr>
            <a:stCxn id="908" idx="3"/>
            <a:endCxn id="910" idx="1"/>
          </p:cNvCxnSpPr>
          <p:nvPr/>
        </p:nvCxnSpPr>
        <p:spPr>
          <a:xfrm>
            <a:off x="2480526" y="3186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14" name="Google Shape;914;p40"/>
          <p:cNvSpPr/>
          <p:nvPr/>
        </p:nvSpPr>
        <p:spPr>
          <a:xfrm>
            <a:off x="3649545"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15" name="Google Shape;915;p40"/>
          <p:cNvCxnSpPr>
            <a:stCxn id="911" idx="3"/>
            <a:endCxn id="914" idx="1"/>
          </p:cNvCxnSpPr>
          <p:nvPr/>
        </p:nvCxnSpPr>
        <p:spPr>
          <a:xfrm>
            <a:off x="3438006" y="3186095"/>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16" name="Google Shape;916;p40"/>
          <p:cNvSpPr/>
          <p:nvPr/>
        </p:nvSpPr>
        <p:spPr>
          <a:xfrm>
            <a:off x="4123874" y="295314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17" name="Google Shape;917;p40"/>
          <p:cNvSpPr/>
          <p:nvPr/>
        </p:nvSpPr>
        <p:spPr>
          <a:xfrm>
            <a:off x="4598188" y="29530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18" name="Google Shape;918;p40"/>
          <p:cNvCxnSpPr>
            <a:stCxn id="916" idx="3"/>
            <a:endCxn id="917" idx="1"/>
          </p:cNvCxnSpPr>
          <p:nvPr/>
        </p:nvCxnSpPr>
        <p:spPr>
          <a:xfrm>
            <a:off x="4386674"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19" name="Google Shape;919;p40"/>
          <p:cNvCxnSpPr>
            <a:stCxn id="914" idx="3"/>
            <a:endCxn id="916" idx="1"/>
          </p:cNvCxnSpPr>
          <p:nvPr/>
        </p:nvCxnSpPr>
        <p:spPr>
          <a:xfrm>
            <a:off x="3912345" y="3186095"/>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20" name="Google Shape;920;p40"/>
          <p:cNvCxnSpPr/>
          <p:nvPr/>
        </p:nvCxnSpPr>
        <p:spPr>
          <a:xfrm rot="10800000">
            <a:off x="61524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21" name="Google Shape;921;p40"/>
          <p:cNvCxnSpPr>
            <a:stCxn id="922" idx="0"/>
            <a:endCxn id="907" idx="2"/>
          </p:cNvCxnSpPr>
          <p:nvPr/>
        </p:nvCxnSpPr>
        <p:spPr>
          <a:xfrm rot="10800000">
            <a:off x="1871663" y="3418901"/>
            <a:ext cx="0" cy="783300"/>
          </a:xfrm>
          <a:prstGeom prst="straightConnector1">
            <a:avLst/>
          </a:prstGeom>
          <a:noFill/>
          <a:ln cap="flat" cmpd="sng" w="19050">
            <a:solidFill>
              <a:srgbClr val="000000"/>
            </a:solidFill>
            <a:prstDash val="solid"/>
            <a:round/>
            <a:headEnd len="med" w="med" type="none"/>
            <a:tailEnd len="med" w="med" type="triangle"/>
          </a:ln>
        </p:spPr>
      </p:cxnSp>
      <p:sp>
        <p:nvSpPr>
          <p:cNvPr id="922" name="Google Shape;922;p40"/>
          <p:cNvSpPr/>
          <p:nvPr/>
        </p:nvSpPr>
        <p:spPr>
          <a:xfrm>
            <a:off x="1740263"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3" name="Google Shape;923;p40"/>
          <p:cNvCxnSpPr>
            <a:stCxn id="924" idx="0"/>
            <a:endCxn id="908" idx="2"/>
          </p:cNvCxnSpPr>
          <p:nvPr/>
        </p:nvCxnSpPr>
        <p:spPr>
          <a:xfrm rot="10800000">
            <a:off x="2348988" y="3419051"/>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924" name="Google Shape;924;p40"/>
          <p:cNvSpPr/>
          <p:nvPr/>
        </p:nvSpPr>
        <p:spPr>
          <a:xfrm>
            <a:off x="22184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 name="Google Shape;925;p40"/>
          <p:cNvCxnSpPr>
            <a:stCxn id="926" idx="0"/>
            <a:endCxn id="910" idx="2"/>
          </p:cNvCxnSpPr>
          <p:nvPr/>
        </p:nvCxnSpPr>
        <p:spPr>
          <a:xfrm rot="10800000">
            <a:off x="2826525" y="3419051"/>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926" name="Google Shape;926;p40"/>
          <p:cNvSpPr/>
          <p:nvPr/>
        </p:nvSpPr>
        <p:spPr>
          <a:xfrm>
            <a:off x="269542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7" name="Google Shape;927;p40"/>
          <p:cNvCxnSpPr>
            <a:stCxn id="928" idx="0"/>
            <a:endCxn id="911" idx="2"/>
          </p:cNvCxnSpPr>
          <p:nvPr/>
        </p:nvCxnSpPr>
        <p:spPr>
          <a:xfrm rot="10800000">
            <a:off x="3306688" y="3419051"/>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928" name="Google Shape;928;p40"/>
          <p:cNvSpPr/>
          <p:nvPr/>
        </p:nvSpPr>
        <p:spPr>
          <a:xfrm>
            <a:off x="3176788"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9" name="Google Shape;929;p40"/>
          <p:cNvCxnSpPr>
            <a:stCxn id="930" idx="0"/>
            <a:endCxn id="914" idx="2"/>
          </p:cNvCxnSpPr>
          <p:nvPr/>
        </p:nvCxnSpPr>
        <p:spPr>
          <a:xfrm flipH="1" rot="10800000">
            <a:off x="3778113" y="3419051"/>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930" name="Google Shape;930;p40"/>
          <p:cNvSpPr/>
          <p:nvPr/>
        </p:nvSpPr>
        <p:spPr>
          <a:xfrm>
            <a:off x="3646713"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1" name="Google Shape;931;p40"/>
          <p:cNvCxnSpPr>
            <a:stCxn id="932" idx="0"/>
            <a:endCxn id="916" idx="2"/>
          </p:cNvCxnSpPr>
          <p:nvPr/>
        </p:nvCxnSpPr>
        <p:spPr>
          <a:xfrm rot="10800000">
            <a:off x="4255375" y="341905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932" name="Google Shape;932;p40"/>
          <p:cNvSpPr/>
          <p:nvPr/>
        </p:nvSpPr>
        <p:spPr>
          <a:xfrm>
            <a:off x="4126975" y="420235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3" name="Google Shape;933;p40"/>
          <p:cNvCxnSpPr>
            <a:stCxn id="934" idx="0"/>
            <a:endCxn id="917" idx="2"/>
          </p:cNvCxnSpPr>
          <p:nvPr/>
        </p:nvCxnSpPr>
        <p:spPr>
          <a:xfrm rot="10800000">
            <a:off x="4729725" y="3418901"/>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934" name="Google Shape;934;p40"/>
          <p:cNvSpPr/>
          <p:nvPr/>
        </p:nvSpPr>
        <p:spPr>
          <a:xfrm>
            <a:off x="4601325" y="4202201"/>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0"/>
          <p:cNvSpPr txBox="1"/>
          <p:nvPr/>
        </p:nvSpPr>
        <p:spPr>
          <a:xfrm>
            <a:off x="21122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6" name="Google Shape;936;p40"/>
          <p:cNvSpPr txBox="1"/>
          <p:nvPr/>
        </p:nvSpPr>
        <p:spPr>
          <a:xfrm>
            <a:off x="16342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7" name="Google Shape;937;p40"/>
          <p:cNvSpPr txBox="1"/>
          <p:nvPr/>
        </p:nvSpPr>
        <p:spPr>
          <a:xfrm>
            <a:off x="30648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8" name="Google Shape;938;p40"/>
          <p:cNvSpPr txBox="1"/>
          <p:nvPr/>
        </p:nvSpPr>
        <p:spPr>
          <a:xfrm>
            <a:off x="25914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39" name="Google Shape;939;p40"/>
          <p:cNvSpPr txBox="1"/>
          <p:nvPr/>
        </p:nvSpPr>
        <p:spPr>
          <a:xfrm>
            <a:off x="354567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40" name="Google Shape;940;p40"/>
          <p:cNvSpPr txBox="1"/>
          <p:nvPr/>
        </p:nvSpPr>
        <p:spPr>
          <a:xfrm>
            <a:off x="4017825"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41" name="Google Shape;941;p40"/>
          <p:cNvSpPr txBox="1"/>
          <p:nvPr/>
        </p:nvSpPr>
        <p:spPr>
          <a:xfrm>
            <a:off x="4492900" y="43143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42" name="Google Shape;942;p40"/>
          <p:cNvSpPr/>
          <p:nvPr/>
        </p:nvSpPr>
        <p:spPr>
          <a:xfrm>
            <a:off x="1753838" y="894525"/>
            <a:ext cx="59196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943" name="Google Shape;943;p40"/>
          <p:cNvSpPr/>
          <p:nvPr/>
        </p:nvSpPr>
        <p:spPr>
          <a:xfrm>
            <a:off x="1752788" y="430150"/>
            <a:ext cx="59196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944" name="Google Shape;944;p40"/>
          <p:cNvSpPr/>
          <p:nvPr/>
        </p:nvSpPr>
        <p:spPr>
          <a:xfrm>
            <a:off x="5072520"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45" name="Google Shape;945;p40"/>
          <p:cNvCxnSpPr>
            <a:endCxn id="944" idx="1"/>
          </p:cNvCxnSpPr>
          <p:nvPr/>
        </p:nvCxnSpPr>
        <p:spPr>
          <a:xfrm>
            <a:off x="4861020" y="31860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46" name="Google Shape;946;p40"/>
          <p:cNvSpPr/>
          <p:nvPr/>
        </p:nvSpPr>
        <p:spPr>
          <a:xfrm>
            <a:off x="5546849" y="29531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47" name="Google Shape;947;p40"/>
          <p:cNvSpPr/>
          <p:nvPr/>
        </p:nvSpPr>
        <p:spPr>
          <a:xfrm>
            <a:off x="6021163" y="29530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48" name="Google Shape;948;p40"/>
          <p:cNvCxnSpPr>
            <a:stCxn id="946" idx="3"/>
            <a:endCxn id="947" idx="1"/>
          </p:cNvCxnSpPr>
          <p:nvPr/>
        </p:nvCxnSpPr>
        <p:spPr>
          <a:xfrm>
            <a:off x="5809649"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49" name="Google Shape;949;p40"/>
          <p:cNvCxnSpPr>
            <a:stCxn id="944" idx="3"/>
            <a:endCxn id="946" idx="1"/>
          </p:cNvCxnSpPr>
          <p:nvPr/>
        </p:nvCxnSpPr>
        <p:spPr>
          <a:xfrm>
            <a:off x="5335320" y="31860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50" name="Google Shape;950;p40"/>
          <p:cNvCxnSpPr>
            <a:stCxn id="951" idx="0"/>
            <a:endCxn id="944" idx="2"/>
          </p:cNvCxnSpPr>
          <p:nvPr/>
        </p:nvCxnSpPr>
        <p:spPr>
          <a:xfrm flipH="1" rot="10800000">
            <a:off x="5202600" y="341893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51" name="Google Shape;951;p40"/>
          <p:cNvSpPr/>
          <p:nvPr/>
        </p:nvSpPr>
        <p:spPr>
          <a:xfrm>
            <a:off x="5071200"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 name="Google Shape;952;p40"/>
          <p:cNvCxnSpPr>
            <a:stCxn id="953" idx="0"/>
            <a:endCxn id="946" idx="2"/>
          </p:cNvCxnSpPr>
          <p:nvPr/>
        </p:nvCxnSpPr>
        <p:spPr>
          <a:xfrm rot="10800000">
            <a:off x="5678363" y="3418938"/>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953" name="Google Shape;953;p40"/>
          <p:cNvSpPr/>
          <p:nvPr/>
        </p:nvSpPr>
        <p:spPr>
          <a:xfrm>
            <a:off x="5551463" y="420223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 name="Google Shape;954;p40"/>
          <p:cNvCxnSpPr>
            <a:stCxn id="955" idx="0"/>
            <a:endCxn id="947" idx="2"/>
          </p:cNvCxnSpPr>
          <p:nvPr/>
        </p:nvCxnSpPr>
        <p:spPr>
          <a:xfrm flipH="1" rot="10800000">
            <a:off x="6151300" y="3418788"/>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955" name="Google Shape;955;p40"/>
          <p:cNvSpPr/>
          <p:nvPr/>
        </p:nvSpPr>
        <p:spPr>
          <a:xfrm>
            <a:off x="6019900" y="4202088"/>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0"/>
          <p:cNvSpPr txBox="1"/>
          <p:nvPr/>
        </p:nvSpPr>
        <p:spPr>
          <a:xfrm>
            <a:off x="497018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57" name="Google Shape;957;p40"/>
          <p:cNvSpPr txBox="1"/>
          <p:nvPr/>
        </p:nvSpPr>
        <p:spPr>
          <a:xfrm>
            <a:off x="5439363"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58" name="Google Shape;958;p40"/>
          <p:cNvSpPr txBox="1"/>
          <p:nvPr/>
        </p:nvSpPr>
        <p:spPr>
          <a:xfrm>
            <a:off x="5920338" y="43141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959" name="Google Shape;959;p40"/>
          <p:cNvSpPr/>
          <p:nvPr/>
        </p:nvSpPr>
        <p:spPr>
          <a:xfrm>
            <a:off x="6758313" y="3026650"/>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960" name="Google Shape;960;p40"/>
          <p:cNvCxnSpPr/>
          <p:nvPr/>
        </p:nvCxnSpPr>
        <p:spPr>
          <a:xfrm flipH="1" rot="10800000">
            <a:off x="1874138" y="3352975"/>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961" name="Google Shape;961;p40"/>
          <p:cNvCxnSpPr/>
          <p:nvPr/>
        </p:nvCxnSpPr>
        <p:spPr>
          <a:xfrm flipH="1" rot="10800000">
            <a:off x="2348988" y="3352950"/>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62" name="Google Shape;962;p40"/>
          <p:cNvCxnSpPr/>
          <p:nvPr/>
        </p:nvCxnSpPr>
        <p:spPr>
          <a:xfrm flipH="1" rot="10800000">
            <a:off x="2826613" y="3352900"/>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63" name="Google Shape;963;p40"/>
          <p:cNvCxnSpPr/>
          <p:nvPr/>
        </p:nvCxnSpPr>
        <p:spPr>
          <a:xfrm flipH="1" rot="10800000">
            <a:off x="3312038" y="3352763"/>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64" name="Google Shape;964;p40"/>
          <p:cNvCxnSpPr/>
          <p:nvPr/>
        </p:nvCxnSpPr>
        <p:spPr>
          <a:xfrm flipH="1" rot="10800000">
            <a:off x="3786388" y="3352988"/>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965" name="Google Shape;965;p40"/>
          <p:cNvCxnSpPr/>
          <p:nvPr/>
        </p:nvCxnSpPr>
        <p:spPr>
          <a:xfrm flipH="1" rot="10800000">
            <a:off x="4250738" y="3351475"/>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66" name="Google Shape;966;p40"/>
          <p:cNvCxnSpPr/>
          <p:nvPr/>
        </p:nvCxnSpPr>
        <p:spPr>
          <a:xfrm flipH="1" rot="10800000">
            <a:off x="4736238" y="3351375"/>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967" name="Google Shape;967;p40"/>
          <p:cNvCxnSpPr/>
          <p:nvPr/>
        </p:nvCxnSpPr>
        <p:spPr>
          <a:xfrm flipH="1" rot="10800000">
            <a:off x="5208888" y="3351425"/>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968" name="Google Shape;968;p40"/>
          <p:cNvCxnSpPr/>
          <p:nvPr/>
        </p:nvCxnSpPr>
        <p:spPr>
          <a:xfrm flipH="1" rot="10800000">
            <a:off x="5673588" y="3351425"/>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969" name="Google Shape;969;p40"/>
          <p:cNvCxnSpPr/>
          <p:nvPr/>
        </p:nvCxnSpPr>
        <p:spPr>
          <a:xfrm flipH="1" rot="10800000">
            <a:off x="6151188" y="3351425"/>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970" name="Google Shape;970;p40"/>
          <p:cNvCxnSpPr/>
          <p:nvPr/>
        </p:nvCxnSpPr>
        <p:spPr>
          <a:xfrm rot="10800000">
            <a:off x="7202774" y="1219145"/>
            <a:ext cx="6900" cy="1807500"/>
          </a:xfrm>
          <a:prstGeom prst="straightConnector1">
            <a:avLst/>
          </a:prstGeom>
          <a:noFill/>
          <a:ln cap="flat" cmpd="sng" w="19050">
            <a:solidFill>
              <a:srgbClr val="000000"/>
            </a:solidFill>
            <a:prstDash val="solid"/>
            <a:round/>
            <a:headEnd len="med" w="med" type="none"/>
            <a:tailEnd len="med" w="med" type="triangle"/>
          </a:ln>
        </p:spPr>
      </p:cxnSp>
      <p:sp>
        <p:nvSpPr>
          <p:cNvPr id="971" name="Google Shape;971;p40"/>
          <p:cNvSpPr/>
          <p:nvPr/>
        </p:nvSpPr>
        <p:spPr>
          <a:xfrm>
            <a:off x="1740275" y="1532750"/>
            <a:ext cx="4580700" cy="318900"/>
          </a:xfrm>
          <a:prstGeom prst="rect">
            <a:avLst/>
          </a:prstGeom>
          <a:solidFill>
            <a:srgbClr val="FFD5A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cxnSp>
        <p:nvCxnSpPr>
          <p:cNvPr id="972" name="Google Shape;972;p40"/>
          <p:cNvCxnSpPr/>
          <p:nvPr/>
        </p:nvCxnSpPr>
        <p:spPr>
          <a:xfrm rot="10800000">
            <a:off x="5682874" y="26426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73" name="Google Shape;973;p40"/>
          <p:cNvCxnSpPr>
            <a:stCxn id="944" idx="0"/>
          </p:cNvCxnSpPr>
          <p:nvPr/>
        </p:nvCxnSpPr>
        <p:spPr>
          <a:xfrm rot="10800000">
            <a:off x="5202420" y="2631208"/>
            <a:ext cx="1500" cy="321900"/>
          </a:xfrm>
          <a:prstGeom prst="straightConnector1">
            <a:avLst/>
          </a:prstGeom>
          <a:noFill/>
          <a:ln cap="flat" cmpd="sng" w="19050">
            <a:solidFill>
              <a:srgbClr val="000000"/>
            </a:solidFill>
            <a:prstDash val="solid"/>
            <a:round/>
            <a:headEnd len="med" w="med" type="none"/>
            <a:tailEnd len="med" w="med" type="triangle"/>
          </a:ln>
        </p:spPr>
      </p:cxnSp>
      <p:cxnSp>
        <p:nvCxnSpPr>
          <p:cNvPr id="974" name="Google Shape;974;p40"/>
          <p:cNvCxnSpPr>
            <a:stCxn id="917" idx="0"/>
          </p:cNvCxnSpPr>
          <p:nvPr/>
        </p:nvCxnSpPr>
        <p:spPr>
          <a:xfrm rot="10800000">
            <a:off x="4723288" y="2639570"/>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975" name="Google Shape;975;p40"/>
          <p:cNvCxnSpPr/>
          <p:nvPr/>
        </p:nvCxnSpPr>
        <p:spPr>
          <a:xfrm rot="10800000">
            <a:off x="4255274"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76" name="Google Shape;976;p40"/>
          <p:cNvCxnSpPr/>
          <p:nvPr/>
        </p:nvCxnSpPr>
        <p:spPr>
          <a:xfrm rot="10800000">
            <a:off x="3297249" y="2634120"/>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77" name="Google Shape;977;p40"/>
          <p:cNvCxnSpPr/>
          <p:nvPr/>
        </p:nvCxnSpPr>
        <p:spPr>
          <a:xfrm rot="10800000">
            <a:off x="3787249" y="263984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978" name="Google Shape;978;p40"/>
          <p:cNvCxnSpPr>
            <a:stCxn id="910" idx="0"/>
          </p:cNvCxnSpPr>
          <p:nvPr/>
        </p:nvCxnSpPr>
        <p:spPr>
          <a:xfrm rot="10800000">
            <a:off x="2823880" y="263964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79" name="Google Shape;979;p40"/>
          <p:cNvCxnSpPr/>
          <p:nvPr/>
        </p:nvCxnSpPr>
        <p:spPr>
          <a:xfrm rot="10800000">
            <a:off x="2350505" y="2635395"/>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80" name="Google Shape;980;p40"/>
          <p:cNvCxnSpPr/>
          <p:nvPr/>
        </p:nvCxnSpPr>
        <p:spPr>
          <a:xfrm rot="10800000">
            <a:off x="1877130" y="2636633"/>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981" name="Google Shape;981;p40"/>
          <p:cNvCxnSpPr/>
          <p:nvPr/>
        </p:nvCxnSpPr>
        <p:spPr>
          <a:xfrm rot="10800000">
            <a:off x="3992313" y="1219120"/>
            <a:ext cx="1800" cy="307800"/>
          </a:xfrm>
          <a:prstGeom prst="straightConnector1">
            <a:avLst/>
          </a:prstGeom>
          <a:noFill/>
          <a:ln cap="flat" cmpd="sng" w="19050">
            <a:solidFill>
              <a:srgbClr val="000000"/>
            </a:solidFill>
            <a:prstDash val="solid"/>
            <a:round/>
            <a:headEnd len="med" w="med" type="none"/>
            <a:tailEnd len="med" w="med" type="triangle"/>
          </a:ln>
        </p:spPr>
      </p:cxnSp>
      <p:sp>
        <p:nvSpPr>
          <p:cNvPr id="982" name="Google Shape;982;p40"/>
          <p:cNvSpPr/>
          <p:nvPr/>
        </p:nvSpPr>
        <p:spPr>
          <a:xfrm>
            <a:off x="1740275"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83" name="Google Shape;983;p40"/>
          <p:cNvSpPr/>
          <p:nvPr/>
        </p:nvSpPr>
        <p:spPr>
          <a:xfrm>
            <a:off x="221772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4" name="Google Shape;984;p40"/>
          <p:cNvCxnSpPr>
            <a:stCxn id="982" idx="3"/>
            <a:endCxn id="983" idx="1"/>
          </p:cNvCxnSpPr>
          <p:nvPr/>
        </p:nvCxnSpPr>
        <p:spPr>
          <a:xfrm>
            <a:off x="2003075" y="2403583"/>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85" name="Google Shape;985;p40"/>
          <p:cNvSpPr/>
          <p:nvPr/>
        </p:nvSpPr>
        <p:spPr>
          <a:xfrm>
            <a:off x="2695180"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86" name="Google Shape;986;p40"/>
          <p:cNvSpPr/>
          <p:nvPr/>
        </p:nvSpPr>
        <p:spPr>
          <a:xfrm>
            <a:off x="3175206"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87" name="Google Shape;987;p40"/>
          <p:cNvCxnSpPr>
            <a:stCxn id="985" idx="3"/>
            <a:endCxn id="986" idx="1"/>
          </p:cNvCxnSpPr>
          <p:nvPr/>
        </p:nvCxnSpPr>
        <p:spPr>
          <a:xfrm>
            <a:off x="2957980" y="2403658"/>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988" name="Google Shape;988;p40"/>
          <p:cNvCxnSpPr>
            <a:stCxn id="983" idx="3"/>
            <a:endCxn id="985" idx="1"/>
          </p:cNvCxnSpPr>
          <p:nvPr/>
        </p:nvCxnSpPr>
        <p:spPr>
          <a:xfrm>
            <a:off x="2480526" y="2403658"/>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989" name="Google Shape;989;p40"/>
          <p:cNvSpPr/>
          <p:nvPr/>
        </p:nvSpPr>
        <p:spPr>
          <a:xfrm>
            <a:off x="3649545"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90" name="Google Shape;990;p40"/>
          <p:cNvCxnSpPr>
            <a:stCxn id="986" idx="3"/>
            <a:endCxn id="989" idx="1"/>
          </p:cNvCxnSpPr>
          <p:nvPr/>
        </p:nvCxnSpPr>
        <p:spPr>
          <a:xfrm>
            <a:off x="3438006" y="2403658"/>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91" name="Google Shape;991;p40"/>
          <p:cNvSpPr/>
          <p:nvPr/>
        </p:nvSpPr>
        <p:spPr>
          <a:xfrm>
            <a:off x="4123874" y="217070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92" name="Google Shape;992;p40"/>
          <p:cNvSpPr/>
          <p:nvPr/>
        </p:nvSpPr>
        <p:spPr>
          <a:xfrm>
            <a:off x="4598188" y="2170633"/>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93" name="Google Shape;993;p40"/>
          <p:cNvCxnSpPr>
            <a:stCxn id="991" idx="3"/>
            <a:endCxn id="992" idx="1"/>
          </p:cNvCxnSpPr>
          <p:nvPr/>
        </p:nvCxnSpPr>
        <p:spPr>
          <a:xfrm>
            <a:off x="4386674"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94" name="Google Shape;994;p40"/>
          <p:cNvCxnSpPr>
            <a:stCxn id="989" idx="3"/>
            <a:endCxn id="991" idx="1"/>
          </p:cNvCxnSpPr>
          <p:nvPr/>
        </p:nvCxnSpPr>
        <p:spPr>
          <a:xfrm>
            <a:off x="3912345" y="2403658"/>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995" name="Google Shape;995;p40"/>
          <p:cNvCxnSpPr/>
          <p:nvPr/>
        </p:nvCxnSpPr>
        <p:spPr>
          <a:xfrm rot="10800000">
            <a:off x="6152449" y="1851683"/>
            <a:ext cx="0" cy="318900"/>
          </a:xfrm>
          <a:prstGeom prst="straightConnector1">
            <a:avLst/>
          </a:prstGeom>
          <a:noFill/>
          <a:ln cap="flat" cmpd="sng" w="19050">
            <a:solidFill>
              <a:srgbClr val="000000"/>
            </a:solidFill>
            <a:prstDash val="solid"/>
            <a:round/>
            <a:headEnd len="med" w="med" type="none"/>
            <a:tailEnd len="med" w="med" type="triangle"/>
          </a:ln>
        </p:spPr>
      </p:cxnSp>
      <p:sp>
        <p:nvSpPr>
          <p:cNvPr id="996" name="Google Shape;996;p40"/>
          <p:cNvSpPr/>
          <p:nvPr/>
        </p:nvSpPr>
        <p:spPr>
          <a:xfrm>
            <a:off x="5072520"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997" name="Google Shape;997;p40"/>
          <p:cNvCxnSpPr>
            <a:endCxn id="996" idx="1"/>
          </p:cNvCxnSpPr>
          <p:nvPr/>
        </p:nvCxnSpPr>
        <p:spPr>
          <a:xfrm>
            <a:off x="4861020" y="240362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998" name="Google Shape;998;p40"/>
          <p:cNvSpPr/>
          <p:nvPr/>
        </p:nvSpPr>
        <p:spPr>
          <a:xfrm>
            <a:off x="5546849" y="2170670"/>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999" name="Google Shape;999;p40"/>
          <p:cNvSpPr/>
          <p:nvPr/>
        </p:nvSpPr>
        <p:spPr>
          <a:xfrm>
            <a:off x="6021163" y="2170595"/>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00" name="Google Shape;1000;p40"/>
          <p:cNvCxnSpPr>
            <a:stCxn id="998" idx="3"/>
            <a:endCxn id="999" idx="1"/>
          </p:cNvCxnSpPr>
          <p:nvPr/>
        </p:nvCxnSpPr>
        <p:spPr>
          <a:xfrm>
            <a:off x="5809649"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001" name="Google Shape;1001;p40"/>
          <p:cNvCxnSpPr>
            <a:stCxn id="996" idx="3"/>
            <a:endCxn id="998" idx="1"/>
          </p:cNvCxnSpPr>
          <p:nvPr/>
        </p:nvCxnSpPr>
        <p:spPr>
          <a:xfrm>
            <a:off x="5335320" y="240362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002" name="Google Shape;1002;p40"/>
          <p:cNvCxnSpPr/>
          <p:nvPr/>
        </p:nvCxnSpPr>
        <p:spPr>
          <a:xfrm rot="10800000">
            <a:off x="5682874" y="18602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03" name="Google Shape;1003;p40"/>
          <p:cNvCxnSpPr>
            <a:stCxn id="996" idx="0"/>
          </p:cNvCxnSpPr>
          <p:nvPr/>
        </p:nvCxnSpPr>
        <p:spPr>
          <a:xfrm rot="10800000">
            <a:off x="5202420" y="1858070"/>
            <a:ext cx="1500" cy="312600"/>
          </a:xfrm>
          <a:prstGeom prst="straightConnector1">
            <a:avLst/>
          </a:prstGeom>
          <a:noFill/>
          <a:ln cap="flat" cmpd="sng" w="19050">
            <a:solidFill>
              <a:srgbClr val="000000"/>
            </a:solidFill>
            <a:prstDash val="solid"/>
            <a:round/>
            <a:headEnd len="med" w="med" type="none"/>
            <a:tailEnd len="med" w="med" type="triangle"/>
          </a:ln>
        </p:spPr>
      </p:cxnSp>
      <p:cxnSp>
        <p:nvCxnSpPr>
          <p:cNvPr id="1004" name="Google Shape;1004;p40"/>
          <p:cNvCxnSpPr>
            <a:stCxn id="992" idx="0"/>
          </p:cNvCxnSpPr>
          <p:nvPr/>
        </p:nvCxnSpPr>
        <p:spPr>
          <a:xfrm rot="10800000">
            <a:off x="4723288" y="1857133"/>
            <a:ext cx="6300" cy="313500"/>
          </a:xfrm>
          <a:prstGeom prst="straightConnector1">
            <a:avLst/>
          </a:prstGeom>
          <a:noFill/>
          <a:ln cap="flat" cmpd="sng" w="19050">
            <a:solidFill>
              <a:srgbClr val="000000"/>
            </a:solidFill>
            <a:prstDash val="solid"/>
            <a:round/>
            <a:headEnd len="med" w="med" type="none"/>
            <a:tailEnd len="med" w="med" type="triangle"/>
          </a:ln>
        </p:spPr>
      </p:cxnSp>
      <p:cxnSp>
        <p:nvCxnSpPr>
          <p:cNvPr id="1005" name="Google Shape;1005;p40"/>
          <p:cNvCxnSpPr/>
          <p:nvPr/>
        </p:nvCxnSpPr>
        <p:spPr>
          <a:xfrm rot="10800000">
            <a:off x="4255274"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06" name="Google Shape;1006;p40"/>
          <p:cNvCxnSpPr/>
          <p:nvPr/>
        </p:nvCxnSpPr>
        <p:spPr>
          <a:xfrm rot="10800000">
            <a:off x="3297249" y="1851683"/>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07" name="Google Shape;1007;p40"/>
          <p:cNvCxnSpPr/>
          <p:nvPr/>
        </p:nvCxnSpPr>
        <p:spPr>
          <a:xfrm rot="10800000">
            <a:off x="3787249" y="18574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08" name="Google Shape;1008;p40"/>
          <p:cNvCxnSpPr>
            <a:stCxn id="985" idx="0"/>
          </p:cNvCxnSpPr>
          <p:nvPr/>
        </p:nvCxnSpPr>
        <p:spPr>
          <a:xfrm rot="10800000">
            <a:off x="2823880" y="185720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1009" name="Google Shape;1009;p40"/>
          <p:cNvCxnSpPr/>
          <p:nvPr/>
        </p:nvCxnSpPr>
        <p:spPr>
          <a:xfrm rot="10800000">
            <a:off x="2350505" y="1852958"/>
            <a:ext cx="2700" cy="313500"/>
          </a:xfrm>
          <a:prstGeom prst="straightConnector1">
            <a:avLst/>
          </a:prstGeom>
          <a:noFill/>
          <a:ln cap="flat" cmpd="sng" w="19050">
            <a:solidFill>
              <a:srgbClr val="000000"/>
            </a:solidFill>
            <a:prstDash val="solid"/>
            <a:round/>
            <a:headEnd len="med" w="med" type="none"/>
            <a:tailEnd len="med" w="med" type="triangle"/>
          </a:ln>
        </p:spPr>
      </p:cxnSp>
      <p:cxnSp>
        <p:nvCxnSpPr>
          <p:cNvPr id="1010" name="Google Shape;1010;p40"/>
          <p:cNvCxnSpPr/>
          <p:nvPr/>
        </p:nvCxnSpPr>
        <p:spPr>
          <a:xfrm rot="10800000">
            <a:off x="1877130" y="1854195"/>
            <a:ext cx="2700" cy="3135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pic>
        <p:nvPicPr>
          <p:cNvPr id="1015" name="Google Shape;1015;p41"/>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1016" name="Google Shape;1016;p41"/>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1017" name="Google Shape;1017;p41"/>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1018" name="Google Shape;1018;p41"/>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F64F59"/>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42"/>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24" name="Google Shape;1024;p42"/>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25" name="Google Shape;1025;p42"/>
          <p:cNvCxnSpPr>
            <a:stCxn id="1023" idx="3"/>
            <a:endCxn id="1024" idx="1"/>
          </p:cNvCxnSpPr>
          <p:nvPr/>
        </p:nvCxnSpPr>
        <p:spPr>
          <a:xfrm>
            <a:off x="2267563" y="2523095"/>
            <a:ext cx="214800" cy="0"/>
          </a:xfrm>
          <a:prstGeom prst="straightConnector1">
            <a:avLst/>
          </a:prstGeom>
          <a:noFill/>
          <a:ln cap="flat" cmpd="sng" w="9525">
            <a:solidFill>
              <a:srgbClr val="000000"/>
            </a:solidFill>
            <a:prstDash val="solid"/>
            <a:round/>
            <a:headEnd len="med" w="med" type="none"/>
            <a:tailEnd len="med" w="med" type="triangle"/>
          </a:ln>
        </p:spPr>
      </p:cxnSp>
      <p:sp>
        <p:nvSpPr>
          <p:cNvPr id="1026" name="Google Shape;1026;p42"/>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27" name="Google Shape;1027;p42"/>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28" name="Google Shape;1028;p42"/>
          <p:cNvCxnSpPr>
            <a:stCxn id="1026" idx="3"/>
            <a:endCxn id="1027" idx="1"/>
          </p:cNvCxnSpPr>
          <p:nvPr/>
        </p:nvCxnSpPr>
        <p:spPr>
          <a:xfrm>
            <a:off x="3222468" y="2523170"/>
            <a:ext cx="217200" cy="0"/>
          </a:xfrm>
          <a:prstGeom prst="straightConnector1">
            <a:avLst/>
          </a:prstGeom>
          <a:noFill/>
          <a:ln cap="flat" cmpd="sng" w="9525">
            <a:solidFill>
              <a:srgbClr val="000000"/>
            </a:solidFill>
            <a:prstDash val="solid"/>
            <a:round/>
            <a:headEnd len="med" w="med" type="none"/>
            <a:tailEnd len="med" w="med" type="triangle"/>
          </a:ln>
        </p:spPr>
      </p:cxnSp>
      <p:cxnSp>
        <p:nvCxnSpPr>
          <p:cNvPr id="1029" name="Google Shape;1029;p42"/>
          <p:cNvCxnSpPr>
            <a:stCxn id="1024" idx="3"/>
            <a:endCxn id="1026" idx="1"/>
          </p:cNvCxnSpPr>
          <p:nvPr/>
        </p:nvCxnSpPr>
        <p:spPr>
          <a:xfrm>
            <a:off x="2745014" y="2523170"/>
            <a:ext cx="214800" cy="0"/>
          </a:xfrm>
          <a:prstGeom prst="straightConnector1">
            <a:avLst/>
          </a:prstGeom>
          <a:noFill/>
          <a:ln cap="flat" cmpd="sng" w="9525">
            <a:solidFill>
              <a:srgbClr val="000000"/>
            </a:solidFill>
            <a:prstDash val="solid"/>
            <a:round/>
            <a:headEnd len="med" w="med" type="none"/>
            <a:tailEnd len="med" w="med" type="triangle"/>
          </a:ln>
        </p:spPr>
      </p:cxnSp>
      <p:sp>
        <p:nvSpPr>
          <p:cNvPr id="1030" name="Google Shape;1030;p42"/>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31" name="Google Shape;1031;p42"/>
          <p:cNvCxnSpPr>
            <a:stCxn id="1027" idx="3"/>
            <a:endCxn id="1030" idx="1"/>
          </p:cNvCxnSpPr>
          <p:nvPr/>
        </p:nvCxnSpPr>
        <p:spPr>
          <a:xfrm>
            <a:off x="3702494" y="2523170"/>
            <a:ext cx="211500" cy="0"/>
          </a:xfrm>
          <a:prstGeom prst="straightConnector1">
            <a:avLst/>
          </a:prstGeom>
          <a:noFill/>
          <a:ln cap="flat" cmpd="sng" w="9525">
            <a:solidFill>
              <a:srgbClr val="000000"/>
            </a:solidFill>
            <a:prstDash val="solid"/>
            <a:round/>
            <a:headEnd len="med" w="med" type="none"/>
            <a:tailEnd len="med" w="med" type="triangle"/>
          </a:ln>
        </p:spPr>
      </p:cxnSp>
      <p:sp>
        <p:nvSpPr>
          <p:cNvPr id="1032" name="Google Shape;1032;p42"/>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33" name="Google Shape;1033;p42"/>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34" name="Google Shape;1034;p42"/>
          <p:cNvCxnSpPr>
            <a:stCxn id="1032" idx="3"/>
            <a:endCxn id="1033" idx="1"/>
          </p:cNvCxnSpPr>
          <p:nvPr/>
        </p:nvCxnSpPr>
        <p:spPr>
          <a:xfrm>
            <a:off x="465116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35" name="Google Shape;1035;p42"/>
          <p:cNvCxnSpPr>
            <a:stCxn id="1030" idx="3"/>
            <a:endCxn id="1032" idx="1"/>
          </p:cNvCxnSpPr>
          <p:nvPr/>
        </p:nvCxnSpPr>
        <p:spPr>
          <a:xfrm>
            <a:off x="4176832" y="2523170"/>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36" name="Google Shape;1036;p42"/>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037" name="Google Shape;1037;p42"/>
          <p:cNvCxnSpPr>
            <a:stCxn id="1038" idx="0"/>
            <a:endCxn id="1023" idx="2"/>
          </p:cNvCxnSpPr>
          <p:nvPr/>
        </p:nvCxnSpPr>
        <p:spPr>
          <a:xfrm rot="10800000">
            <a:off x="2136150" y="2755976"/>
            <a:ext cx="0" cy="783300"/>
          </a:xfrm>
          <a:prstGeom prst="straightConnector1">
            <a:avLst/>
          </a:prstGeom>
          <a:noFill/>
          <a:ln cap="flat" cmpd="sng" w="19050">
            <a:solidFill>
              <a:srgbClr val="000000"/>
            </a:solidFill>
            <a:prstDash val="solid"/>
            <a:round/>
            <a:headEnd len="med" w="med" type="none"/>
            <a:tailEnd len="med" w="med" type="triangle"/>
          </a:ln>
        </p:spPr>
      </p:cxnSp>
      <p:sp>
        <p:nvSpPr>
          <p:cNvPr id="1038" name="Google Shape;1038;p42"/>
          <p:cNvSpPr/>
          <p:nvPr/>
        </p:nvSpPr>
        <p:spPr>
          <a:xfrm>
            <a:off x="2004750" y="353927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9" name="Google Shape;1039;p42"/>
          <p:cNvCxnSpPr>
            <a:stCxn id="1040" idx="0"/>
            <a:endCxn id="1024" idx="2"/>
          </p:cNvCxnSpPr>
          <p:nvPr/>
        </p:nvCxnSpPr>
        <p:spPr>
          <a:xfrm rot="10800000">
            <a:off x="2613475" y="2756126"/>
            <a:ext cx="900" cy="783300"/>
          </a:xfrm>
          <a:prstGeom prst="straightConnector1">
            <a:avLst/>
          </a:prstGeom>
          <a:noFill/>
          <a:ln cap="flat" cmpd="sng" w="19050">
            <a:solidFill>
              <a:srgbClr val="000000"/>
            </a:solidFill>
            <a:prstDash val="solid"/>
            <a:round/>
            <a:headEnd len="med" w="med" type="none"/>
            <a:tailEnd len="med" w="med" type="triangle"/>
          </a:ln>
        </p:spPr>
      </p:cxnSp>
      <p:sp>
        <p:nvSpPr>
          <p:cNvPr id="1040" name="Google Shape;1040;p42"/>
          <p:cNvSpPr/>
          <p:nvPr/>
        </p:nvSpPr>
        <p:spPr>
          <a:xfrm>
            <a:off x="2482975"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1" name="Google Shape;1041;p42"/>
          <p:cNvCxnSpPr>
            <a:stCxn id="1042" idx="0"/>
            <a:endCxn id="1026" idx="2"/>
          </p:cNvCxnSpPr>
          <p:nvPr/>
        </p:nvCxnSpPr>
        <p:spPr>
          <a:xfrm rot="10800000">
            <a:off x="3091013" y="2756126"/>
            <a:ext cx="300" cy="783300"/>
          </a:xfrm>
          <a:prstGeom prst="straightConnector1">
            <a:avLst/>
          </a:prstGeom>
          <a:noFill/>
          <a:ln cap="flat" cmpd="sng" w="19050">
            <a:solidFill>
              <a:srgbClr val="000000"/>
            </a:solidFill>
            <a:prstDash val="solid"/>
            <a:round/>
            <a:headEnd len="med" w="med" type="none"/>
            <a:tailEnd len="med" w="med" type="triangle"/>
          </a:ln>
        </p:spPr>
      </p:cxnSp>
      <p:sp>
        <p:nvSpPr>
          <p:cNvPr id="1042" name="Google Shape;1042;p42"/>
          <p:cNvSpPr/>
          <p:nvPr/>
        </p:nvSpPr>
        <p:spPr>
          <a:xfrm>
            <a:off x="2959913"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 name="Google Shape;1043;p42"/>
          <p:cNvCxnSpPr>
            <a:stCxn id="1044" idx="0"/>
            <a:endCxn id="1027" idx="2"/>
          </p:cNvCxnSpPr>
          <p:nvPr/>
        </p:nvCxnSpPr>
        <p:spPr>
          <a:xfrm rot="10800000">
            <a:off x="3571175" y="2756126"/>
            <a:ext cx="1500" cy="783300"/>
          </a:xfrm>
          <a:prstGeom prst="straightConnector1">
            <a:avLst/>
          </a:prstGeom>
          <a:noFill/>
          <a:ln cap="flat" cmpd="sng" w="19050">
            <a:solidFill>
              <a:srgbClr val="000000"/>
            </a:solidFill>
            <a:prstDash val="solid"/>
            <a:round/>
            <a:headEnd len="med" w="med" type="none"/>
            <a:tailEnd len="med" w="med" type="triangle"/>
          </a:ln>
        </p:spPr>
      </p:cxnSp>
      <p:sp>
        <p:nvSpPr>
          <p:cNvPr id="1044" name="Google Shape;1044;p42"/>
          <p:cNvSpPr/>
          <p:nvPr/>
        </p:nvSpPr>
        <p:spPr>
          <a:xfrm>
            <a:off x="3441275"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5" name="Google Shape;1045;p42"/>
          <p:cNvCxnSpPr>
            <a:stCxn id="1046" idx="0"/>
            <a:endCxn id="1030" idx="2"/>
          </p:cNvCxnSpPr>
          <p:nvPr/>
        </p:nvCxnSpPr>
        <p:spPr>
          <a:xfrm flipH="1" rot="10800000">
            <a:off x="4042600" y="2756126"/>
            <a:ext cx="2700" cy="783300"/>
          </a:xfrm>
          <a:prstGeom prst="straightConnector1">
            <a:avLst/>
          </a:prstGeom>
          <a:noFill/>
          <a:ln cap="flat" cmpd="sng" w="19050">
            <a:solidFill>
              <a:srgbClr val="000000"/>
            </a:solidFill>
            <a:prstDash val="solid"/>
            <a:round/>
            <a:headEnd len="med" w="med" type="none"/>
            <a:tailEnd len="med" w="med" type="triangle"/>
          </a:ln>
        </p:spPr>
      </p:cxnSp>
      <p:sp>
        <p:nvSpPr>
          <p:cNvPr id="1046" name="Google Shape;1046;p42"/>
          <p:cNvSpPr/>
          <p:nvPr/>
        </p:nvSpPr>
        <p:spPr>
          <a:xfrm>
            <a:off x="3911200"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42"/>
          <p:cNvCxnSpPr>
            <a:stCxn id="1048" idx="0"/>
            <a:endCxn id="1032" idx="2"/>
          </p:cNvCxnSpPr>
          <p:nvPr/>
        </p:nvCxnSpPr>
        <p:spPr>
          <a:xfrm rot="10800000">
            <a:off x="4519863" y="275612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1048" name="Google Shape;1048;p42"/>
          <p:cNvSpPr/>
          <p:nvPr/>
        </p:nvSpPr>
        <p:spPr>
          <a:xfrm>
            <a:off x="4391463" y="353942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9" name="Google Shape;1049;p42"/>
          <p:cNvCxnSpPr>
            <a:stCxn id="1050" idx="0"/>
            <a:endCxn id="1033" idx="2"/>
          </p:cNvCxnSpPr>
          <p:nvPr/>
        </p:nvCxnSpPr>
        <p:spPr>
          <a:xfrm rot="10800000">
            <a:off x="4994213" y="2755976"/>
            <a:ext cx="3000" cy="783300"/>
          </a:xfrm>
          <a:prstGeom prst="straightConnector1">
            <a:avLst/>
          </a:prstGeom>
          <a:noFill/>
          <a:ln cap="flat" cmpd="sng" w="19050">
            <a:solidFill>
              <a:srgbClr val="000000"/>
            </a:solidFill>
            <a:prstDash val="solid"/>
            <a:round/>
            <a:headEnd len="med" w="med" type="none"/>
            <a:tailEnd len="med" w="med" type="triangle"/>
          </a:ln>
        </p:spPr>
      </p:cxnSp>
      <p:sp>
        <p:nvSpPr>
          <p:cNvPr id="1050" name="Google Shape;1050;p42"/>
          <p:cNvSpPr/>
          <p:nvPr/>
        </p:nvSpPr>
        <p:spPr>
          <a:xfrm>
            <a:off x="4865813" y="3539276"/>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txBox="1"/>
          <p:nvPr/>
        </p:nvSpPr>
        <p:spPr>
          <a:xfrm>
            <a:off x="23767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2" name="Google Shape;1052;p42"/>
          <p:cNvSpPr txBox="1"/>
          <p:nvPr/>
        </p:nvSpPr>
        <p:spPr>
          <a:xfrm>
            <a:off x="18987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3" name="Google Shape;1053;p42"/>
          <p:cNvSpPr txBox="1"/>
          <p:nvPr/>
        </p:nvSpPr>
        <p:spPr>
          <a:xfrm>
            <a:off x="33293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4" name="Google Shape;1054;p42"/>
          <p:cNvSpPr txBox="1"/>
          <p:nvPr/>
        </p:nvSpPr>
        <p:spPr>
          <a:xfrm>
            <a:off x="28559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5" name="Google Shape;1055;p42"/>
          <p:cNvSpPr txBox="1"/>
          <p:nvPr/>
        </p:nvSpPr>
        <p:spPr>
          <a:xfrm>
            <a:off x="381016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6" name="Google Shape;1056;p42"/>
          <p:cNvSpPr txBox="1"/>
          <p:nvPr/>
        </p:nvSpPr>
        <p:spPr>
          <a:xfrm>
            <a:off x="4282313"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7" name="Google Shape;1057;p42"/>
          <p:cNvSpPr txBox="1"/>
          <p:nvPr/>
        </p:nvSpPr>
        <p:spPr>
          <a:xfrm>
            <a:off x="4757388" y="3651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58" name="Google Shape;1058;p42"/>
          <p:cNvSpPr/>
          <p:nvPr/>
        </p:nvSpPr>
        <p:spPr>
          <a:xfrm>
            <a:off x="2005800" y="1652400"/>
            <a:ext cx="5919600" cy="318900"/>
          </a:xfrm>
          <a:prstGeom prst="rect">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059" name="Google Shape;1059;p42"/>
          <p:cNvSpPr/>
          <p:nvPr/>
        </p:nvSpPr>
        <p:spPr>
          <a:xfrm>
            <a:off x="2004750" y="1188025"/>
            <a:ext cx="5919600" cy="318900"/>
          </a:xfrm>
          <a:prstGeom prst="rect">
            <a:avLst/>
          </a:prstGeom>
          <a:solidFill>
            <a:srgbClr val="EE787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1060" name="Google Shape;1060;p42"/>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61" name="Google Shape;1061;p42"/>
          <p:cNvCxnSpPr>
            <a:endCxn id="1060" idx="1"/>
          </p:cNvCxnSpPr>
          <p:nvPr/>
        </p:nvCxnSpPr>
        <p:spPr>
          <a:xfrm>
            <a:off x="5125507" y="2523133"/>
            <a:ext cx="211500" cy="0"/>
          </a:xfrm>
          <a:prstGeom prst="straightConnector1">
            <a:avLst/>
          </a:prstGeom>
          <a:noFill/>
          <a:ln cap="flat" cmpd="sng" w="9525">
            <a:solidFill>
              <a:srgbClr val="000000"/>
            </a:solidFill>
            <a:prstDash val="solid"/>
            <a:round/>
            <a:headEnd len="med" w="med" type="none"/>
            <a:tailEnd len="med" w="med" type="triangle"/>
          </a:ln>
        </p:spPr>
      </p:cxnSp>
      <p:sp>
        <p:nvSpPr>
          <p:cNvPr id="1062" name="Google Shape;1062;p42"/>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063" name="Google Shape;1063;p42"/>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064" name="Google Shape;1064;p42"/>
          <p:cNvCxnSpPr>
            <a:stCxn id="1062" idx="3"/>
            <a:endCxn id="1063" idx="1"/>
          </p:cNvCxnSpPr>
          <p:nvPr/>
        </p:nvCxnSpPr>
        <p:spPr>
          <a:xfrm>
            <a:off x="607413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65" name="Google Shape;1065;p42"/>
          <p:cNvCxnSpPr>
            <a:stCxn id="1060" idx="3"/>
            <a:endCxn id="1062" idx="1"/>
          </p:cNvCxnSpPr>
          <p:nvPr/>
        </p:nvCxnSpPr>
        <p:spPr>
          <a:xfrm>
            <a:off x="5599807" y="2523133"/>
            <a:ext cx="211500" cy="0"/>
          </a:xfrm>
          <a:prstGeom prst="straightConnector1">
            <a:avLst/>
          </a:prstGeom>
          <a:noFill/>
          <a:ln cap="flat" cmpd="sng" w="9525">
            <a:solidFill>
              <a:srgbClr val="000000"/>
            </a:solidFill>
            <a:prstDash val="solid"/>
            <a:round/>
            <a:headEnd len="med" w="med" type="none"/>
            <a:tailEnd len="med" w="med" type="triangle"/>
          </a:ln>
        </p:spPr>
      </p:cxnSp>
      <p:cxnSp>
        <p:nvCxnSpPr>
          <p:cNvPr id="1066" name="Google Shape;1066;p42"/>
          <p:cNvCxnSpPr>
            <a:stCxn id="1067" idx="0"/>
            <a:endCxn id="1060" idx="2"/>
          </p:cNvCxnSpPr>
          <p:nvPr/>
        </p:nvCxnSpPr>
        <p:spPr>
          <a:xfrm flipH="1" rot="10800000">
            <a:off x="5467088" y="275601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1067" name="Google Shape;1067;p42"/>
          <p:cNvSpPr/>
          <p:nvPr/>
        </p:nvSpPr>
        <p:spPr>
          <a:xfrm>
            <a:off x="5335688" y="353931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8" name="Google Shape;1068;p42"/>
          <p:cNvCxnSpPr>
            <a:stCxn id="1069" idx="0"/>
            <a:endCxn id="1062" idx="2"/>
          </p:cNvCxnSpPr>
          <p:nvPr/>
        </p:nvCxnSpPr>
        <p:spPr>
          <a:xfrm rot="10800000">
            <a:off x="5942850" y="2756013"/>
            <a:ext cx="4500" cy="783300"/>
          </a:xfrm>
          <a:prstGeom prst="straightConnector1">
            <a:avLst/>
          </a:prstGeom>
          <a:noFill/>
          <a:ln cap="flat" cmpd="sng" w="19050">
            <a:solidFill>
              <a:srgbClr val="000000"/>
            </a:solidFill>
            <a:prstDash val="solid"/>
            <a:round/>
            <a:headEnd len="med" w="med" type="none"/>
            <a:tailEnd len="med" w="med" type="triangle"/>
          </a:ln>
        </p:spPr>
      </p:cxnSp>
      <p:sp>
        <p:nvSpPr>
          <p:cNvPr id="1069" name="Google Shape;1069;p42"/>
          <p:cNvSpPr/>
          <p:nvPr/>
        </p:nvSpPr>
        <p:spPr>
          <a:xfrm>
            <a:off x="5815950" y="353931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42"/>
          <p:cNvCxnSpPr>
            <a:stCxn id="1071" idx="0"/>
            <a:endCxn id="1063" idx="2"/>
          </p:cNvCxnSpPr>
          <p:nvPr/>
        </p:nvCxnSpPr>
        <p:spPr>
          <a:xfrm flipH="1" rot="10800000">
            <a:off x="6415788" y="2755863"/>
            <a:ext cx="1200" cy="783300"/>
          </a:xfrm>
          <a:prstGeom prst="straightConnector1">
            <a:avLst/>
          </a:prstGeom>
          <a:noFill/>
          <a:ln cap="flat" cmpd="sng" w="19050">
            <a:solidFill>
              <a:srgbClr val="000000"/>
            </a:solidFill>
            <a:prstDash val="solid"/>
            <a:round/>
            <a:headEnd len="med" w="med" type="none"/>
            <a:tailEnd len="med" w="med" type="triangle"/>
          </a:ln>
        </p:spPr>
      </p:cxnSp>
      <p:sp>
        <p:nvSpPr>
          <p:cNvPr id="1071" name="Google Shape;1071;p42"/>
          <p:cNvSpPr/>
          <p:nvPr/>
        </p:nvSpPr>
        <p:spPr>
          <a:xfrm>
            <a:off x="6284388" y="3539163"/>
            <a:ext cx="262800" cy="6366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txBox="1"/>
          <p:nvPr/>
        </p:nvSpPr>
        <p:spPr>
          <a:xfrm>
            <a:off x="523467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3" name="Google Shape;1073;p42"/>
          <p:cNvSpPr txBox="1"/>
          <p:nvPr/>
        </p:nvSpPr>
        <p:spPr>
          <a:xfrm>
            <a:off x="5703850"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4" name="Google Shape;1074;p42"/>
          <p:cNvSpPr txBox="1"/>
          <p:nvPr/>
        </p:nvSpPr>
        <p:spPr>
          <a:xfrm>
            <a:off x="6184825" y="3651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75" name="Google Shape;1075;p42"/>
          <p:cNvSpPr/>
          <p:nvPr/>
        </p:nvSpPr>
        <p:spPr>
          <a:xfrm>
            <a:off x="7022800" y="2363725"/>
            <a:ext cx="9027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1076" name="Google Shape;1076;p42"/>
          <p:cNvCxnSpPr/>
          <p:nvPr/>
        </p:nvCxnSpPr>
        <p:spPr>
          <a:xfrm flipH="1" rot="10800000">
            <a:off x="2138625" y="2690050"/>
            <a:ext cx="4980000" cy="225300"/>
          </a:xfrm>
          <a:prstGeom prst="bentConnector3">
            <a:avLst>
              <a:gd fmla="val 100000" name="adj1"/>
            </a:avLst>
          </a:prstGeom>
          <a:noFill/>
          <a:ln cap="flat" cmpd="sng" w="9525">
            <a:solidFill>
              <a:schemeClr val="dk2"/>
            </a:solidFill>
            <a:prstDash val="solid"/>
            <a:round/>
            <a:headEnd len="med" w="med" type="diamond"/>
            <a:tailEnd len="med" w="med" type="triangle"/>
          </a:ln>
        </p:spPr>
      </p:cxnSp>
      <p:cxnSp>
        <p:nvCxnSpPr>
          <p:cNvPr id="1077" name="Google Shape;1077;p42"/>
          <p:cNvCxnSpPr/>
          <p:nvPr/>
        </p:nvCxnSpPr>
        <p:spPr>
          <a:xfrm flipH="1" rot="10800000">
            <a:off x="2613475" y="2690025"/>
            <a:ext cx="4580700" cy="2670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78" name="Google Shape;1078;p42"/>
          <p:cNvCxnSpPr/>
          <p:nvPr/>
        </p:nvCxnSpPr>
        <p:spPr>
          <a:xfrm flipH="1" rot="10800000">
            <a:off x="3091100" y="2689975"/>
            <a:ext cx="4178700" cy="3246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79" name="Google Shape;1079;p42"/>
          <p:cNvCxnSpPr/>
          <p:nvPr/>
        </p:nvCxnSpPr>
        <p:spPr>
          <a:xfrm flipH="1" rot="10800000">
            <a:off x="3576525" y="2689838"/>
            <a:ext cx="3785700" cy="3759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1080" name="Google Shape;1080;p42"/>
          <p:cNvCxnSpPr/>
          <p:nvPr/>
        </p:nvCxnSpPr>
        <p:spPr>
          <a:xfrm flipH="1" rot="10800000">
            <a:off x="4050875" y="2690063"/>
            <a:ext cx="3395400" cy="455100"/>
          </a:xfrm>
          <a:prstGeom prst="bentConnector3">
            <a:avLst>
              <a:gd fmla="val 100004" name="adj1"/>
            </a:avLst>
          </a:prstGeom>
          <a:noFill/>
          <a:ln cap="flat" cmpd="sng" w="9525">
            <a:solidFill>
              <a:schemeClr val="dk2"/>
            </a:solidFill>
            <a:prstDash val="solid"/>
            <a:round/>
            <a:headEnd len="med" w="med" type="diamond"/>
            <a:tailEnd len="med" w="med" type="triangle"/>
          </a:ln>
        </p:spPr>
      </p:cxnSp>
      <p:cxnSp>
        <p:nvCxnSpPr>
          <p:cNvPr id="1081" name="Google Shape;1081;p42"/>
          <p:cNvCxnSpPr/>
          <p:nvPr/>
        </p:nvCxnSpPr>
        <p:spPr>
          <a:xfrm flipH="1" rot="10800000">
            <a:off x="4515225" y="2688550"/>
            <a:ext cx="3010500" cy="5043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1082" name="Google Shape;1082;p42"/>
          <p:cNvCxnSpPr/>
          <p:nvPr/>
        </p:nvCxnSpPr>
        <p:spPr>
          <a:xfrm flipH="1" rot="10800000">
            <a:off x="5000725" y="2688450"/>
            <a:ext cx="2600700" cy="573000"/>
          </a:xfrm>
          <a:prstGeom prst="bentConnector3">
            <a:avLst>
              <a:gd fmla="val 100180" name="adj1"/>
            </a:avLst>
          </a:prstGeom>
          <a:noFill/>
          <a:ln cap="flat" cmpd="sng" w="9525">
            <a:solidFill>
              <a:schemeClr val="dk2"/>
            </a:solidFill>
            <a:prstDash val="solid"/>
            <a:round/>
            <a:headEnd len="med" w="med" type="diamond"/>
            <a:tailEnd len="med" w="med" type="triangle"/>
          </a:ln>
        </p:spPr>
      </p:cxnSp>
      <p:cxnSp>
        <p:nvCxnSpPr>
          <p:cNvPr id="1083" name="Google Shape;1083;p42"/>
          <p:cNvCxnSpPr/>
          <p:nvPr/>
        </p:nvCxnSpPr>
        <p:spPr>
          <a:xfrm flipH="1" rot="10800000">
            <a:off x="5473375" y="2688500"/>
            <a:ext cx="2216700" cy="624300"/>
          </a:xfrm>
          <a:prstGeom prst="bentConnector3">
            <a:avLst>
              <a:gd fmla="val 100002" name="adj1"/>
            </a:avLst>
          </a:prstGeom>
          <a:noFill/>
          <a:ln cap="flat" cmpd="sng" w="9525">
            <a:solidFill>
              <a:schemeClr val="dk2"/>
            </a:solidFill>
            <a:prstDash val="solid"/>
            <a:round/>
            <a:headEnd len="med" w="med" type="diamond"/>
            <a:tailEnd len="med" w="med" type="triangle"/>
          </a:ln>
        </p:spPr>
      </p:cxnSp>
      <p:cxnSp>
        <p:nvCxnSpPr>
          <p:cNvPr id="1084" name="Google Shape;1084;p42"/>
          <p:cNvCxnSpPr/>
          <p:nvPr/>
        </p:nvCxnSpPr>
        <p:spPr>
          <a:xfrm flipH="1" rot="10800000">
            <a:off x="5938075" y="2688500"/>
            <a:ext cx="1827600" cy="676800"/>
          </a:xfrm>
          <a:prstGeom prst="bentConnector3">
            <a:avLst>
              <a:gd fmla="val 100005" name="adj1"/>
            </a:avLst>
          </a:prstGeom>
          <a:noFill/>
          <a:ln cap="flat" cmpd="sng" w="9525">
            <a:solidFill>
              <a:schemeClr val="dk2"/>
            </a:solidFill>
            <a:prstDash val="solid"/>
            <a:round/>
            <a:headEnd len="med" w="med" type="diamond"/>
            <a:tailEnd len="med" w="med" type="triangle"/>
          </a:ln>
        </p:spPr>
      </p:cxnSp>
      <p:cxnSp>
        <p:nvCxnSpPr>
          <p:cNvPr id="1085" name="Google Shape;1085;p42"/>
          <p:cNvCxnSpPr/>
          <p:nvPr/>
        </p:nvCxnSpPr>
        <p:spPr>
          <a:xfrm flipH="1" rot="10800000">
            <a:off x="6415675" y="2688500"/>
            <a:ext cx="1429500" cy="730200"/>
          </a:xfrm>
          <a:prstGeom prst="bentConnector3">
            <a:avLst>
              <a:gd fmla="val 100003" name="adj1"/>
            </a:avLst>
          </a:prstGeom>
          <a:noFill/>
          <a:ln cap="flat" cmpd="sng" w="9525">
            <a:solidFill>
              <a:schemeClr val="dk2"/>
            </a:solidFill>
            <a:prstDash val="solid"/>
            <a:round/>
            <a:headEnd len="med" w="med" type="diamond"/>
            <a:tailEnd len="med" w="med" type="triangle"/>
          </a:ln>
        </p:spPr>
      </p:cxnSp>
      <p:cxnSp>
        <p:nvCxnSpPr>
          <p:cNvPr id="1086" name="Google Shape;1086;p42"/>
          <p:cNvCxnSpPr/>
          <p:nvPr/>
        </p:nvCxnSpPr>
        <p:spPr>
          <a:xfrm rot="10800000">
            <a:off x="7471762" y="1983920"/>
            <a:ext cx="2400" cy="3798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cxnSp>
        <p:nvCxnSpPr>
          <p:cNvPr id="1091" name="Google Shape;1091;p43"/>
          <p:cNvCxnSpPr>
            <a:stCxn id="1092" idx="0"/>
          </p:cNvCxnSpPr>
          <p:nvPr/>
        </p:nvCxnSpPr>
        <p:spPr>
          <a:xfrm flipH="1" rot="10800000">
            <a:off x="19194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92" name="Google Shape;1092;p43"/>
          <p:cNvSpPr/>
          <p:nvPr/>
        </p:nvSpPr>
        <p:spPr>
          <a:xfrm>
            <a:off x="17636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3"/>
          <p:cNvSpPr/>
          <p:nvPr/>
        </p:nvSpPr>
        <p:spPr>
          <a:xfrm>
            <a:off x="24557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3"/>
          <p:cNvSpPr txBox="1"/>
          <p:nvPr/>
        </p:nvSpPr>
        <p:spPr>
          <a:xfrm>
            <a:off x="23296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95" name="Google Shape;1095;p43"/>
          <p:cNvSpPr txBox="1"/>
          <p:nvPr/>
        </p:nvSpPr>
        <p:spPr>
          <a:xfrm>
            <a:off x="16370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096" name="Google Shape;1096;p43"/>
          <p:cNvSpPr/>
          <p:nvPr/>
        </p:nvSpPr>
        <p:spPr>
          <a:xfrm>
            <a:off x="17628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7" name="Google Shape;1097;p43"/>
          <p:cNvCxnSpPr/>
          <p:nvPr/>
        </p:nvCxnSpPr>
        <p:spPr>
          <a:xfrm flipH="1" rot="10800000">
            <a:off x="26123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098" name="Google Shape;1098;p43"/>
          <p:cNvSpPr/>
          <p:nvPr/>
        </p:nvSpPr>
        <p:spPr>
          <a:xfrm>
            <a:off x="24557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099" name="Google Shape;1099;p43"/>
          <p:cNvCxnSpPr>
            <a:stCxn id="1096" idx="6"/>
            <a:endCxn id="1098" idx="2"/>
          </p:cNvCxnSpPr>
          <p:nvPr/>
        </p:nvCxnSpPr>
        <p:spPr>
          <a:xfrm>
            <a:off x="20745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00" name="Google Shape;1100;p43"/>
          <p:cNvCxnSpPr>
            <a:stCxn id="1098" idx="6"/>
            <a:endCxn id="1101" idx="2"/>
          </p:cNvCxnSpPr>
          <p:nvPr/>
        </p:nvCxnSpPr>
        <p:spPr>
          <a:xfrm>
            <a:off x="2767413" y="3461038"/>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102" name="Google Shape;1102;p43"/>
          <p:cNvCxnSpPr>
            <a:stCxn id="1103" idx="0"/>
          </p:cNvCxnSpPr>
          <p:nvPr/>
        </p:nvCxnSpPr>
        <p:spPr>
          <a:xfrm flipH="1" rot="10800000">
            <a:off x="33418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03" name="Google Shape;1103;p43"/>
          <p:cNvSpPr/>
          <p:nvPr/>
        </p:nvSpPr>
        <p:spPr>
          <a:xfrm>
            <a:off x="31859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3"/>
          <p:cNvSpPr/>
          <p:nvPr/>
        </p:nvSpPr>
        <p:spPr>
          <a:xfrm>
            <a:off x="387806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3"/>
          <p:cNvSpPr txBox="1"/>
          <p:nvPr/>
        </p:nvSpPr>
        <p:spPr>
          <a:xfrm>
            <a:off x="375204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06" name="Google Shape;1106;p43"/>
          <p:cNvSpPr txBox="1"/>
          <p:nvPr/>
        </p:nvSpPr>
        <p:spPr>
          <a:xfrm>
            <a:off x="30593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01" name="Google Shape;1101;p43"/>
          <p:cNvSpPr/>
          <p:nvPr/>
        </p:nvSpPr>
        <p:spPr>
          <a:xfrm>
            <a:off x="31852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07" name="Google Shape;1107;p43"/>
          <p:cNvCxnSpPr/>
          <p:nvPr/>
        </p:nvCxnSpPr>
        <p:spPr>
          <a:xfrm flipH="1" rot="10800000">
            <a:off x="403468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08" name="Google Shape;1108;p43"/>
          <p:cNvSpPr/>
          <p:nvPr/>
        </p:nvSpPr>
        <p:spPr>
          <a:xfrm>
            <a:off x="38780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09" name="Google Shape;1109;p43"/>
          <p:cNvCxnSpPr>
            <a:stCxn id="1101" idx="6"/>
            <a:endCxn id="1108" idx="2"/>
          </p:cNvCxnSpPr>
          <p:nvPr/>
        </p:nvCxnSpPr>
        <p:spPr>
          <a:xfrm>
            <a:off x="349691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10" name="Google Shape;1110;p43"/>
          <p:cNvCxnSpPr>
            <a:stCxn id="1108" idx="6"/>
            <a:endCxn id="1111" idx="2"/>
          </p:cNvCxnSpPr>
          <p:nvPr/>
        </p:nvCxnSpPr>
        <p:spPr>
          <a:xfrm>
            <a:off x="418976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112" name="Google Shape;1112;p43"/>
          <p:cNvCxnSpPr>
            <a:stCxn id="1113" idx="0"/>
          </p:cNvCxnSpPr>
          <p:nvPr/>
        </p:nvCxnSpPr>
        <p:spPr>
          <a:xfrm flipH="1" rot="10800000">
            <a:off x="475538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13" name="Google Shape;1113;p43"/>
          <p:cNvSpPr/>
          <p:nvPr/>
        </p:nvSpPr>
        <p:spPr>
          <a:xfrm>
            <a:off x="459953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3"/>
          <p:cNvSpPr/>
          <p:nvPr/>
        </p:nvSpPr>
        <p:spPr>
          <a:xfrm>
            <a:off x="5291613"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3"/>
          <p:cNvSpPr txBox="1"/>
          <p:nvPr/>
        </p:nvSpPr>
        <p:spPr>
          <a:xfrm>
            <a:off x="5165598" y="42386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16" name="Google Shape;1116;p43"/>
          <p:cNvSpPr txBox="1"/>
          <p:nvPr/>
        </p:nvSpPr>
        <p:spPr>
          <a:xfrm>
            <a:off x="447291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11" name="Google Shape;1111;p43"/>
          <p:cNvSpPr/>
          <p:nvPr/>
        </p:nvSpPr>
        <p:spPr>
          <a:xfrm>
            <a:off x="459876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17" name="Google Shape;1117;p43"/>
          <p:cNvCxnSpPr/>
          <p:nvPr/>
        </p:nvCxnSpPr>
        <p:spPr>
          <a:xfrm flipH="1" rot="10800000">
            <a:off x="5448232"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18" name="Google Shape;1118;p43"/>
          <p:cNvSpPr/>
          <p:nvPr/>
        </p:nvSpPr>
        <p:spPr>
          <a:xfrm>
            <a:off x="52916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19" name="Google Shape;1119;p43"/>
          <p:cNvCxnSpPr>
            <a:stCxn id="1111" idx="6"/>
            <a:endCxn id="1118" idx="2"/>
          </p:cNvCxnSpPr>
          <p:nvPr/>
        </p:nvCxnSpPr>
        <p:spPr>
          <a:xfrm>
            <a:off x="4910463" y="34610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20" name="Google Shape;1120;p43"/>
          <p:cNvCxnSpPr>
            <a:stCxn id="1118" idx="6"/>
            <a:endCxn id="1121" idx="2"/>
          </p:cNvCxnSpPr>
          <p:nvPr/>
        </p:nvCxnSpPr>
        <p:spPr>
          <a:xfrm>
            <a:off x="5603313" y="34610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122" name="Google Shape;1122;p43"/>
          <p:cNvCxnSpPr>
            <a:stCxn id="1123" idx="0"/>
          </p:cNvCxnSpPr>
          <p:nvPr/>
        </p:nvCxnSpPr>
        <p:spPr>
          <a:xfrm flipH="1" rot="10800000">
            <a:off x="6168938" y="36210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123" name="Google Shape;1123;p43"/>
          <p:cNvSpPr/>
          <p:nvPr/>
        </p:nvSpPr>
        <p:spPr>
          <a:xfrm>
            <a:off x="6013088" y="40518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3"/>
          <p:cNvSpPr txBox="1"/>
          <p:nvPr/>
        </p:nvSpPr>
        <p:spPr>
          <a:xfrm>
            <a:off x="5886463" y="42271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121" name="Google Shape;1121;p43"/>
          <p:cNvSpPr/>
          <p:nvPr/>
        </p:nvSpPr>
        <p:spPr>
          <a:xfrm>
            <a:off x="6012313" y="33009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5" name="Google Shape;1125;p43"/>
          <p:cNvSpPr/>
          <p:nvPr/>
        </p:nvSpPr>
        <p:spPr>
          <a:xfrm>
            <a:off x="17569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6" name="Google Shape;1126;p43"/>
          <p:cNvSpPr/>
          <p:nvPr/>
        </p:nvSpPr>
        <p:spPr>
          <a:xfrm>
            <a:off x="24498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27" name="Google Shape;1127;p43"/>
          <p:cNvCxnSpPr>
            <a:stCxn id="1125" idx="6"/>
            <a:endCxn id="1126" idx="2"/>
          </p:cNvCxnSpPr>
          <p:nvPr/>
        </p:nvCxnSpPr>
        <p:spPr>
          <a:xfrm>
            <a:off x="20686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28" name="Google Shape;1128;p43"/>
          <p:cNvCxnSpPr>
            <a:stCxn id="1126" idx="6"/>
            <a:endCxn id="1129" idx="2"/>
          </p:cNvCxnSpPr>
          <p:nvPr/>
        </p:nvCxnSpPr>
        <p:spPr>
          <a:xfrm>
            <a:off x="2761513" y="28754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129" name="Google Shape;1129;p43"/>
          <p:cNvSpPr/>
          <p:nvPr/>
        </p:nvSpPr>
        <p:spPr>
          <a:xfrm>
            <a:off x="31793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0" name="Google Shape;1130;p43"/>
          <p:cNvSpPr/>
          <p:nvPr/>
        </p:nvSpPr>
        <p:spPr>
          <a:xfrm>
            <a:off x="38721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31" name="Google Shape;1131;p43"/>
          <p:cNvCxnSpPr>
            <a:stCxn id="1129" idx="6"/>
            <a:endCxn id="1130" idx="2"/>
          </p:cNvCxnSpPr>
          <p:nvPr/>
        </p:nvCxnSpPr>
        <p:spPr>
          <a:xfrm>
            <a:off x="3491013" y="287543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132" name="Google Shape;1132;p43"/>
          <p:cNvCxnSpPr>
            <a:stCxn id="1130" idx="6"/>
            <a:endCxn id="1133" idx="2"/>
          </p:cNvCxnSpPr>
          <p:nvPr/>
        </p:nvCxnSpPr>
        <p:spPr>
          <a:xfrm>
            <a:off x="418386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33" name="Google Shape;1133;p43"/>
          <p:cNvSpPr/>
          <p:nvPr/>
        </p:nvSpPr>
        <p:spPr>
          <a:xfrm>
            <a:off x="459286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4" name="Google Shape;1134;p43"/>
          <p:cNvSpPr/>
          <p:nvPr/>
        </p:nvSpPr>
        <p:spPr>
          <a:xfrm>
            <a:off x="52857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35" name="Google Shape;1135;p43"/>
          <p:cNvCxnSpPr>
            <a:stCxn id="1133" idx="6"/>
            <a:endCxn id="1134" idx="2"/>
          </p:cNvCxnSpPr>
          <p:nvPr/>
        </p:nvCxnSpPr>
        <p:spPr>
          <a:xfrm>
            <a:off x="4904563" y="28754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36" name="Google Shape;1136;p43"/>
          <p:cNvCxnSpPr>
            <a:stCxn id="1134" idx="6"/>
            <a:endCxn id="1137" idx="2"/>
          </p:cNvCxnSpPr>
          <p:nvPr/>
        </p:nvCxnSpPr>
        <p:spPr>
          <a:xfrm>
            <a:off x="5597413" y="28754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37" name="Google Shape;1137;p43"/>
          <p:cNvSpPr/>
          <p:nvPr/>
        </p:nvSpPr>
        <p:spPr>
          <a:xfrm>
            <a:off x="6006413" y="2715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8" name="Google Shape;1138;p43"/>
          <p:cNvSpPr/>
          <p:nvPr/>
        </p:nvSpPr>
        <p:spPr>
          <a:xfrm>
            <a:off x="17531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9" name="Google Shape;1139;p43"/>
          <p:cNvSpPr/>
          <p:nvPr/>
        </p:nvSpPr>
        <p:spPr>
          <a:xfrm>
            <a:off x="24460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40" name="Google Shape;1140;p43"/>
          <p:cNvCxnSpPr>
            <a:stCxn id="1138" idx="6"/>
            <a:endCxn id="1139" idx="2"/>
          </p:cNvCxnSpPr>
          <p:nvPr/>
        </p:nvCxnSpPr>
        <p:spPr>
          <a:xfrm>
            <a:off x="20648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41" name="Google Shape;1141;p43"/>
          <p:cNvCxnSpPr>
            <a:stCxn id="1139" idx="6"/>
            <a:endCxn id="1142" idx="2"/>
          </p:cNvCxnSpPr>
          <p:nvPr/>
        </p:nvCxnSpPr>
        <p:spPr>
          <a:xfrm>
            <a:off x="2757713" y="2289838"/>
            <a:ext cx="417900" cy="0"/>
          </a:xfrm>
          <a:prstGeom prst="straightConnector1">
            <a:avLst/>
          </a:prstGeom>
          <a:noFill/>
          <a:ln cap="flat" cmpd="sng" w="9525">
            <a:solidFill>
              <a:srgbClr val="3D85C6"/>
            </a:solidFill>
            <a:prstDash val="solid"/>
            <a:round/>
            <a:headEnd len="med" w="med" type="none"/>
            <a:tailEnd len="med" w="med" type="triangle"/>
          </a:ln>
        </p:spPr>
      </p:cxnSp>
      <p:sp>
        <p:nvSpPr>
          <p:cNvPr id="1142" name="Google Shape;1142;p43"/>
          <p:cNvSpPr/>
          <p:nvPr/>
        </p:nvSpPr>
        <p:spPr>
          <a:xfrm>
            <a:off x="31755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3" name="Google Shape;1143;p43"/>
          <p:cNvSpPr/>
          <p:nvPr/>
        </p:nvSpPr>
        <p:spPr>
          <a:xfrm>
            <a:off x="38683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44" name="Google Shape;1144;p43"/>
          <p:cNvCxnSpPr>
            <a:stCxn id="1142" idx="6"/>
            <a:endCxn id="1143" idx="2"/>
          </p:cNvCxnSpPr>
          <p:nvPr/>
        </p:nvCxnSpPr>
        <p:spPr>
          <a:xfrm>
            <a:off x="348721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45" name="Google Shape;1145;p43"/>
          <p:cNvCxnSpPr>
            <a:stCxn id="1143" idx="6"/>
            <a:endCxn id="1146" idx="2"/>
          </p:cNvCxnSpPr>
          <p:nvPr/>
        </p:nvCxnSpPr>
        <p:spPr>
          <a:xfrm>
            <a:off x="418006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46" name="Google Shape;1146;p43"/>
          <p:cNvSpPr/>
          <p:nvPr/>
        </p:nvSpPr>
        <p:spPr>
          <a:xfrm>
            <a:off x="458906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7" name="Google Shape;1147;p43"/>
          <p:cNvSpPr/>
          <p:nvPr/>
        </p:nvSpPr>
        <p:spPr>
          <a:xfrm>
            <a:off x="52819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48" name="Google Shape;1148;p43"/>
          <p:cNvCxnSpPr>
            <a:stCxn id="1146" idx="6"/>
            <a:endCxn id="1147" idx="2"/>
          </p:cNvCxnSpPr>
          <p:nvPr/>
        </p:nvCxnSpPr>
        <p:spPr>
          <a:xfrm>
            <a:off x="4900763" y="22898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149" name="Google Shape;1149;p43"/>
          <p:cNvCxnSpPr>
            <a:stCxn id="1147" idx="6"/>
            <a:endCxn id="1150" idx="2"/>
          </p:cNvCxnSpPr>
          <p:nvPr/>
        </p:nvCxnSpPr>
        <p:spPr>
          <a:xfrm>
            <a:off x="5593613" y="22898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150" name="Google Shape;1150;p43"/>
          <p:cNvSpPr/>
          <p:nvPr/>
        </p:nvSpPr>
        <p:spPr>
          <a:xfrm>
            <a:off x="6002613" y="21297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1" name="Google Shape;1151;p43"/>
          <p:cNvSpPr/>
          <p:nvPr/>
        </p:nvSpPr>
        <p:spPr>
          <a:xfrm>
            <a:off x="17531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2" name="Google Shape;1152;p43"/>
          <p:cNvSpPr/>
          <p:nvPr/>
        </p:nvSpPr>
        <p:spPr>
          <a:xfrm>
            <a:off x="24460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53" name="Google Shape;1153;p43"/>
          <p:cNvCxnSpPr>
            <a:stCxn id="1151" idx="6"/>
            <a:endCxn id="1152" idx="2"/>
          </p:cNvCxnSpPr>
          <p:nvPr/>
        </p:nvCxnSpPr>
        <p:spPr>
          <a:xfrm>
            <a:off x="20648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54" name="Google Shape;1154;p43"/>
          <p:cNvCxnSpPr>
            <a:stCxn id="1152" idx="6"/>
            <a:endCxn id="1155" idx="2"/>
          </p:cNvCxnSpPr>
          <p:nvPr/>
        </p:nvCxnSpPr>
        <p:spPr>
          <a:xfrm>
            <a:off x="2757713" y="170423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155" name="Google Shape;1155;p43"/>
          <p:cNvSpPr/>
          <p:nvPr/>
        </p:nvSpPr>
        <p:spPr>
          <a:xfrm>
            <a:off x="31755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6" name="Google Shape;1156;p43"/>
          <p:cNvSpPr/>
          <p:nvPr/>
        </p:nvSpPr>
        <p:spPr>
          <a:xfrm>
            <a:off x="38683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57" name="Google Shape;1157;p43"/>
          <p:cNvCxnSpPr>
            <a:stCxn id="1155" idx="6"/>
            <a:endCxn id="1156" idx="2"/>
          </p:cNvCxnSpPr>
          <p:nvPr/>
        </p:nvCxnSpPr>
        <p:spPr>
          <a:xfrm>
            <a:off x="348721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58" name="Google Shape;1158;p43"/>
          <p:cNvCxnSpPr>
            <a:stCxn id="1156" idx="6"/>
            <a:endCxn id="1159" idx="2"/>
          </p:cNvCxnSpPr>
          <p:nvPr/>
        </p:nvCxnSpPr>
        <p:spPr>
          <a:xfrm>
            <a:off x="418006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59" name="Google Shape;1159;p43"/>
          <p:cNvSpPr/>
          <p:nvPr/>
        </p:nvSpPr>
        <p:spPr>
          <a:xfrm>
            <a:off x="458906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60" name="Google Shape;1160;p43"/>
          <p:cNvSpPr/>
          <p:nvPr/>
        </p:nvSpPr>
        <p:spPr>
          <a:xfrm>
            <a:off x="52819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61" name="Google Shape;1161;p43"/>
          <p:cNvCxnSpPr>
            <a:stCxn id="1159" idx="6"/>
            <a:endCxn id="1160" idx="2"/>
          </p:cNvCxnSpPr>
          <p:nvPr/>
        </p:nvCxnSpPr>
        <p:spPr>
          <a:xfrm>
            <a:off x="4900763" y="17042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162" name="Google Shape;1162;p43"/>
          <p:cNvCxnSpPr>
            <a:stCxn id="1160" idx="6"/>
            <a:endCxn id="1163" idx="2"/>
          </p:cNvCxnSpPr>
          <p:nvPr/>
        </p:nvCxnSpPr>
        <p:spPr>
          <a:xfrm>
            <a:off x="5593613" y="17042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163" name="Google Shape;1163;p43"/>
          <p:cNvSpPr/>
          <p:nvPr/>
        </p:nvSpPr>
        <p:spPr>
          <a:xfrm>
            <a:off x="6002613" y="1544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64" name="Google Shape;1164;p43"/>
          <p:cNvSpPr/>
          <p:nvPr/>
        </p:nvSpPr>
        <p:spPr>
          <a:xfrm>
            <a:off x="17569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5" name="Google Shape;1165;p43"/>
          <p:cNvSpPr/>
          <p:nvPr/>
        </p:nvSpPr>
        <p:spPr>
          <a:xfrm>
            <a:off x="24498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6" name="Google Shape;1166;p43"/>
          <p:cNvSpPr/>
          <p:nvPr/>
        </p:nvSpPr>
        <p:spPr>
          <a:xfrm>
            <a:off x="31793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7" name="Google Shape;1167;p43"/>
          <p:cNvSpPr/>
          <p:nvPr/>
        </p:nvSpPr>
        <p:spPr>
          <a:xfrm>
            <a:off x="38721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8" name="Google Shape;1168;p43"/>
          <p:cNvSpPr/>
          <p:nvPr/>
        </p:nvSpPr>
        <p:spPr>
          <a:xfrm>
            <a:off x="459286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69" name="Google Shape;1169;p43"/>
          <p:cNvSpPr/>
          <p:nvPr/>
        </p:nvSpPr>
        <p:spPr>
          <a:xfrm>
            <a:off x="52857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170" name="Google Shape;1170;p43"/>
          <p:cNvSpPr/>
          <p:nvPr/>
        </p:nvSpPr>
        <p:spPr>
          <a:xfrm>
            <a:off x="6006413" y="9585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171" name="Google Shape;1171;p43"/>
          <p:cNvCxnSpPr>
            <a:endCxn id="1125" idx="6"/>
          </p:cNvCxnSpPr>
          <p:nvPr/>
        </p:nvCxnSpPr>
        <p:spPr>
          <a:xfrm rot="-5400000">
            <a:off x="1406563" y="3393538"/>
            <a:ext cx="1180200" cy="144000"/>
          </a:xfrm>
          <a:prstGeom prst="curvedConnector4">
            <a:avLst>
              <a:gd fmla="val 43219" name="adj1"/>
              <a:gd fmla="val 265365" name="adj2"/>
            </a:avLst>
          </a:prstGeom>
          <a:noFill/>
          <a:ln cap="flat" cmpd="sng" w="9525">
            <a:solidFill>
              <a:srgbClr val="CC0000"/>
            </a:solidFill>
            <a:prstDash val="solid"/>
            <a:round/>
            <a:headEnd len="med" w="med" type="none"/>
            <a:tailEnd len="med" w="med" type="triangle"/>
          </a:ln>
        </p:spPr>
      </p:cxnSp>
      <p:cxnSp>
        <p:nvCxnSpPr>
          <p:cNvPr id="1172" name="Google Shape;1172;p43"/>
          <p:cNvCxnSpPr>
            <a:stCxn id="1125" idx="0"/>
            <a:endCxn id="1151" idx="6"/>
          </p:cNvCxnSpPr>
          <p:nvPr/>
        </p:nvCxnSpPr>
        <p:spPr>
          <a:xfrm rot="-5400000">
            <a:off x="1483363" y="2133838"/>
            <a:ext cx="1011000" cy="152100"/>
          </a:xfrm>
          <a:prstGeom prst="curvedConnector4">
            <a:avLst>
              <a:gd fmla="val 29924" name="adj1"/>
              <a:gd fmla="val 256525" name="adj2"/>
            </a:avLst>
          </a:prstGeom>
          <a:noFill/>
          <a:ln cap="flat" cmpd="sng" w="9525">
            <a:solidFill>
              <a:srgbClr val="CC0000"/>
            </a:solidFill>
            <a:prstDash val="solid"/>
            <a:round/>
            <a:headEnd len="med" w="med" type="none"/>
            <a:tailEnd len="med" w="med" type="triangle"/>
          </a:ln>
        </p:spPr>
      </p:cxnSp>
      <p:cxnSp>
        <p:nvCxnSpPr>
          <p:cNvPr id="1173" name="Google Shape;1173;p43"/>
          <p:cNvCxnSpPr>
            <a:endCxn id="1164" idx="2"/>
          </p:cNvCxnSpPr>
          <p:nvPr/>
        </p:nvCxnSpPr>
        <p:spPr>
          <a:xfrm flipH="1" rot="5400000">
            <a:off x="1330663"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74" name="Google Shape;1174;p43"/>
          <p:cNvCxnSpPr/>
          <p:nvPr/>
        </p:nvCxnSpPr>
        <p:spPr>
          <a:xfrm flipH="1" rot="5400000">
            <a:off x="1330663" y="272528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75" name="Google Shape;1175;p43"/>
          <p:cNvCxnSpPr>
            <a:endCxn id="1152" idx="6"/>
          </p:cNvCxnSpPr>
          <p:nvPr/>
        </p:nvCxnSpPr>
        <p:spPr>
          <a:xfrm rot="-5400000">
            <a:off x="2177063" y="2135488"/>
            <a:ext cx="1011900" cy="149400"/>
          </a:xfrm>
          <a:prstGeom prst="curvedConnector4">
            <a:avLst>
              <a:gd fmla="val 29981" name="adj1"/>
              <a:gd fmla="val 259388" name="adj2"/>
            </a:avLst>
          </a:prstGeom>
          <a:noFill/>
          <a:ln cap="flat" cmpd="sng" w="9525">
            <a:solidFill>
              <a:srgbClr val="CC0000"/>
            </a:solidFill>
            <a:prstDash val="solid"/>
            <a:round/>
            <a:headEnd len="med" w="med" type="none"/>
            <a:tailEnd len="med" w="med" type="triangle"/>
          </a:ln>
        </p:spPr>
      </p:cxnSp>
      <p:cxnSp>
        <p:nvCxnSpPr>
          <p:cNvPr id="1176" name="Google Shape;1176;p43"/>
          <p:cNvCxnSpPr/>
          <p:nvPr/>
        </p:nvCxnSpPr>
        <p:spPr>
          <a:xfrm flipH="1" rot="5400000">
            <a:off x="2021575" y="15449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77" name="Google Shape;1177;p43"/>
          <p:cNvCxnSpPr>
            <a:endCxn id="1155" idx="6"/>
          </p:cNvCxnSpPr>
          <p:nvPr/>
        </p:nvCxnSpPr>
        <p:spPr>
          <a:xfrm rot="-5400000">
            <a:off x="2914663" y="2140588"/>
            <a:ext cx="1008900" cy="136200"/>
          </a:xfrm>
          <a:prstGeom prst="curvedConnector4">
            <a:avLst>
              <a:gd fmla="val 32706" name="adj1"/>
              <a:gd fmla="val 274835" name="adj2"/>
            </a:avLst>
          </a:prstGeom>
          <a:noFill/>
          <a:ln cap="flat" cmpd="sng" w="9525">
            <a:solidFill>
              <a:srgbClr val="CC0000"/>
            </a:solidFill>
            <a:prstDash val="solid"/>
            <a:round/>
            <a:headEnd len="med" w="med" type="none"/>
            <a:tailEnd len="med" w="med" type="triangle"/>
          </a:ln>
        </p:spPr>
      </p:cxnSp>
      <p:cxnSp>
        <p:nvCxnSpPr>
          <p:cNvPr id="1178" name="Google Shape;1178;p43"/>
          <p:cNvCxnSpPr/>
          <p:nvPr/>
        </p:nvCxnSpPr>
        <p:spPr>
          <a:xfrm flipH="1" rot="5400000">
            <a:off x="2764400" y="15420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79" name="Google Shape;1179;p43"/>
          <p:cNvCxnSpPr>
            <a:endCxn id="1126" idx="6"/>
          </p:cNvCxnSpPr>
          <p:nvPr/>
        </p:nvCxnSpPr>
        <p:spPr>
          <a:xfrm rot="-5400000">
            <a:off x="2101963" y="3387088"/>
            <a:ext cx="1171200" cy="147900"/>
          </a:xfrm>
          <a:prstGeom prst="curvedConnector4">
            <a:avLst>
              <a:gd fmla="val 43167" name="adj1"/>
              <a:gd fmla="val 261004" name="adj2"/>
            </a:avLst>
          </a:prstGeom>
          <a:noFill/>
          <a:ln cap="flat" cmpd="sng" w="9525">
            <a:solidFill>
              <a:srgbClr val="CC0000"/>
            </a:solidFill>
            <a:prstDash val="solid"/>
            <a:round/>
            <a:headEnd len="med" w="med" type="none"/>
            <a:tailEnd len="med" w="med" type="triangle"/>
          </a:ln>
        </p:spPr>
      </p:cxnSp>
      <p:cxnSp>
        <p:nvCxnSpPr>
          <p:cNvPr id="1180" name="Google Shape;1180;p43"/>
          <p:cNvCxnSpPr/>
          <p:nvPr/>
        </p:nvCxnSpPr>
        <p:spPr>
          <a:xfrm flipH="1" rot="5400000">
            <a:off x="2019663" y="27161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81" name="Google Shape;1181;p43"/>
          <p:cNvCxnSpPr>
            <a:stCxn id="1103" idx="0"/>
            <a:endCxn id="1129" idx="6"/>
          </p:cNvCxnSpPr>
          <p:nvPr/>
        </p:nvCxnSpPr>
        <p:spPr>
          <a:xfrm rot="-5400000">
            <a:off x="282808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182" name="Google Shape;1182;p43"/>
          <p:cNvCxnSpPr>
            <a:endCxn id="1142" idx="2"/>
          </p:cNvCxnSpPr>
          <p:nvPr/>
        </p:nvCxnSpPr>
        <p:spPr>
          <a:xfrm flipH="1" rot="5400000">
            <a:off x="2751313"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83" name="Google Shape;1183;p43"/>
          <p:cNvCxnSpPr>
            <a:stCxn id="1104" idx="0"/>
            <a:endCxn id="1130" idx="6"/>
          </p:cNvCxnSpPr>
          <p:nvPr/>
        </p:nvCxnSpPr>
        <p:spPr>
          <a:xfrm rot="-5400000">
            <a:off x="352061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184" name="Google Shape;1184;p43"/>
          <p:cNvCxnSpPr/>
          <p:nvPr/>
        </p:nvCxnSpPr>
        <p:spPr>
          <a:xfrm flipH="1" rot="5400000">
            <a:off x="344542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85" name="Google Shape;1185;p43"/>
          <p:cNvCxnSpPr>
            <a:endCxn id="1156" idx="6"/>
          </p:cNvCxnSpPr>
          <p:nvPr/>
        </p:nvCxnSpPr>
        <p:spPr>
          <a:xfrm rot="-5400000">
            <a:off x="3599863" y="2140138"/>
            <a:ext cx="1016100" cy="144300"/>
          </a:xfrm>
          <a:prstGeom prst="curvedConnector4">
            <a:avLst>
              <a:gd fmla="val 31727" name="adj1"/>
              <a:gd fmla="val 265021" name="adj2"/>
            </a:avLst>
          </a:prstGeom>
          <a:noFill/>
          <a:ln cap="flat" cmpd="sng" w="9525">
            <a:solidFill>
              <a:srgbClr val="CC0000"/>
            </a:solidFill>
            <a:prstDash val="solid"/>
            <a:round/>
            <a:headEnd len="med" w="med" type="none"/>
            <a:tailEnd len="med" w="med" type="triangle"/>
          </a:ln>
        </p:spPr>
      </p:cxnSp>
      <p:cxnSp>
        <p:nvCxnSpPr>
          <p:cNvPr id="1186" name="Google Shape;1186;p43"/>
          <p:cNvCxnSpPr/>
          <p:nvPr/>
        </p:nvCxnSpPr>
        <p:spPr>
          <a:xfrm flipH="1" rot="5400000">
            <a:off x="3446388" y="1554238"/>
            <a:ext cx="1012800" cy="160200"/>
          </a:xfrm>
          <a:prstGeom prst="curvedConnector4">
            <a:avLst>
              <a:gd fmla="val 26296" name="adj1"/>
              <a:gd fmla="val 248642" name="adj2"/>
            </a:avLst>
          </a:prstGeom>
          <a:noFill/>
          <a:ln cap="flat" cmpd="sng" w="9525">
            <a:solidFill>
              <a:srgbClr val="3D85C6"/>
            </a:solidFill>
            <a:prstDash val="solid"/>
            <a:round/>
            <a:headEnd len="med" w="med" type="none"/>
            <a:tailEnd len="med" w="med" type="triangle"/>
          </a:ln>
        </p:spPr>
      </p:cxnSp>
      <p:cxnSp>
        <p:nvCxnSpPr>
          <p:cNvPr id="1187" name="Google Shape;1187;p43"/>
          <p:cNvCxnSpPr>
            <a:stCxn id="1113" idx="0"/>
            <a:endCxn id="1133" idx="6"/>
          </p:cNvCxnSpPr>
          <p:nvPr/>
        </p:nvCxnSpPr>
        <p:spPr>
          <a:xfrm rot="-5400000">
            <a:off x="4241638" y="33890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188" name="Google Shape;1188;p43"/>
          <p:cNvCxnSpPr>
            <a:endCxn id="1137" idx="6"/>
          </p:cNvCxnSpPr>
          <p:nvPr/>
        </p:nvCxnSpPr>
        <p:spPr>
          <a:xfrm rot="-5400000">
            <a:off x="5655713" y="33887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189" name="Google Shape;1189;p43"/>
          <p:cNvCxnSpPr/>
          <p:nvPr/>
        </p:nvCxnSpPr>
        <p:spPr>
          <a:xfrm flipH="1" rot="5400000">
            <a:off x="4157038" y="27141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90" name="Google Shape;1190;p43"/>
          <p:cNvCxnSpPr/>
          <p:nvPr/>
        </p:nvCxnSpPr>
        <p:spPr>
          <a:xfrm flipH="1" rot="5400000">
            <a:off x="4858975" y="27140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191" name="Google Shape;1191;p43"/>
          <p:cNvCxnSpPr>
            <a:stCxn id="1121" idx="0"/>
            <a:endCxn id="1150" idx="2"/>
          </p:cNvCxnSpPr>
          <p:nvPr/>
        </p:nvCxnSpPr>
        <p:spPr>
          <a:xfrm flipH="1" rot="5400000">
            <a:off x="5579863" y="2712688"/>
            <a:ext cx="1011000" cy="165600"/>
          </a:xfrm>
          <a:prstGeom prst="curvedConnector4">
            <a:avLst>
              <a:gd fmla="val 27821" name="adj1"/>
              <a:gd fmla="val 243765" name="adj2"/>
            </a:avLst>
          </a:prstGeom>
          <a:noFill/>
          <a:ln cap="flat" cmpd="sng" w="9525">
            <a:solidFill>
              <a:srgbClr val="3D85C6"/>
            </a:solidFill>
            <a:prstDash val="solid"/>
            <a:round/>
            <a:headEnd len="med" w="med" type="none"/>
            <a:tailEnd len="med" w="med" type="triangle"/>
          </a:ln>
        </p:spPr>
      </p:cxnSp>
      <p:cxnSp>
        <p:nvCxnSpPr>
          <p:cNvPr id="1192" name="Google Shape;1192;p43"/>
          <p:cNvCxnSpPr>
            <a:stCxn id="1114" idx="0"/>
            <a:endCxn id="1134" idx="6"/>
          </p:cNvCxnSpPr>
          <p:nvPr/>
        </p:nvCxnSpPr>
        <p:spPr>
          <a:xfrm rot="-5400000">
            <a:off x="4934163" y="33885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193" name="Google Shape;1193;p43"/>
          <p:cNvCxnSpPr/>
          <p:nvPr/>
        </p:nvCxnSpPr>
        <p:spPr>
          <a:xfrm rot="-5400000">
            <a:off x="5017038"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94" name="Google Shape;1194;p43"/>
          <p:cNvCxnSpPr/>
          <p:nvPr/>
        </p:nvCxnSpPr>
        <p:spPr>
          <a:xfrm rot="-5400000">
            <a:off x="5740213" y="21405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195" name="Google Shape;1195;p43"/>
          <p:cNvCxnSpPr>
            <a:endCxn id="1159" idx="6"/>
          </p:cNvCxnSpPr>
          <p:nvPr/>
        </p:nvCxnSpPr>
        <p:spPr>
          <a:xfrm rot="-5400000">
            <a:off x="4314413" y="2129488"/>
            <a:ext cx="1011600" cy="161100"/>
          </a:xfrm>
          <a:prstGeom prst="curvedConnector4">
            <a:avLst>
              <a:gd fmla="val 30691" name="adj1"/>
              <a:gd fmla="val 247812" name="adj2"/>
            </a:avLst>
          </a:prstGeom>
          <a:noFill/>
          <a:ln cap="flat" cmpd="sng" w="9525">
            <a:solidFill>
              <a:srgbClr val="CC0000"/>
            </a:solidFill>
            <a:prstDash val="solid"/>
            <a:round/>
            <a:headEnd len="med" w="med" type="none"/>
            <a:tailEnd len="med" w="med" type="triangle"/>
          </a:ln>
        </p:spPr>
      </p:cxnSp>
      <p:cxnSp>
        <p:nvCxnSpPr>
          <p:cNvPr id="1196" name="Google Shape;1196;p43"/>
          <p:cNvCxnSpPr>
            <a:stCxn id="1151" idx="0"/>
            <a:endCxn id="1164" idx="4"/>
          </p:cNvCxnSpPr>
          <p:nvPr/>
        </p:nvCxnSpPr>
        <p:spPr>
          <a:xfrm flipH="1" rot="10800000">
            <a:off x="19090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97" name="Google Shape;1197;p43"/>
          <p:cNvCxnSpPr>
            <a:stCxn id="1152" idx="0"/>
            <a:endCxn id="1165" idx="4"/>
          </p:cNvCxnSpPr>
          <p:nvPr/>
        </p:nvCxnSpPr>
        <p:spPr>
          <a:xfrm flipH="1" rot="10800000">
            <a:off x="26018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98" name="Google Shape;1198;p43"/>
          <p:cNvCxnSpPr>
            <a:stCxn id="1155" idx="0"/>
            <a:endCxn id="1166" idx="4"/>
          </p:cNvCxnSpPr>
          <p:nvPr/>
        </p:nvCxnSpPr>
        <p:spPr>
          <a:xfrm flipH="1" rot="10800000">
            <a:off x="33313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199" name="Google Shape;1199;p43"/>
          <p:cNvCxnSpPr>
            <a:endCxn id="1167" idx="4"/>
          </p:cNvCxnSpPr>
          <p:nvPr/>
        </p:nvCxnSpPr>
        <p:spPr>
          <a:xfrm rot="10800000">
            <a:off x="4028013" y="1278688"/>
            <a:ext cx="5700" cy="268200"/>
          </a:xfrm>
          <a:prstGeom prst="straightConnector1">
            <a:avLst/>
          </a:prstGeom>
          <a:noFill/>
          <a:ln cap="flat" cmpd="sng" w="9525">
            <a:solidFill>
              <a:srgbClr val="CC0000"/>
            </a:solidFill>
            <a:prstDash val="solid"/>
            <a:round/>
            <a:headEnd len="med" w="med" type="none"/>
            <a:tailEnd len="med" w="med" type="triangle"/>
          </a:ln>
        </p:spPr>
      </p:cxnSp>
      <p:cxnSp>
        <p:nvCxnSpPr>
          <p:cNvPr id="1200" name="Google Shape;1200;p43"/>
          <p:cNvCxnSpPr>
            <a:stCxn id="1159" idx="0"/>
            <a:endCxn id="1168" idx="4"/>
          </p:cNvCxnSpPr>
          <p:nvPr/>
        </p:nvCxnSpPr>
        <p:spPr>
          <a:xfrm flipH="1" rot="10800000">
            <a:off x="474491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01" name="Google Shape;1201;p43"/>
          <p:cNvCxnSpPr>
            <a:stCxn id="1160" idx="0"/>
            <a:endCxn id="1169" idx="4"/>
          </p:cNvCxnSpPr>
          <p:nvPr/>
        </p:nvCxnSpPr>
        <p:spPr>
          <a:xfrm flipH="1" rot="10800000">
            <a:off x="5437763" y="12786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202" name="Google Shape;1202;p43"/>
          <p:cNvCxnSpPr>
            <a:stCxn id="1163" idx="0"/>
            <a:endCxn id="1170" idx="4"/>
          </p:cNvCxnSpPr>
          <p:nvPr/>
        </p:nvCxnSpPr>
        <p:spPr>
          <a:xfrm flipH="1" rot="10800000">
            <a:off x="6158463" y="1278688"/>
            <a:ext cx="3900" cy="265500"/>
          </a:xfrm>
          <a:prstGeom prst="straightConnector1">
            <a:avLst/>
          </a:prstGeom>
          <a:noFill/>
          <a:ln cap="flat" cmpd="sng" w="9525">
            <a:solidFill>
              <a:srgbClr val="CC0000"/>
            </a:solidFill>
            <a:prstDash val="solid"/>
            <a:round/>
            <a:headEnd len="med" w="med" type="none"/>
            <a:tailEnd len="med" w="med" type="triangle"/>
          </a:ln>
        </p:spPr>
      </p:cxnSp>
      <p:sp>
        <p:nvSpPr>
          <p:cNvPr id="1203" name="Google Shape;1203;p43"/>
          <p:cNvSpPr/>
          <p:nvPr/>
        </p:nvSpPr>
        <p:spPr>
          <a:xfrm>
            <a:off x="4944463" y="288688"/>
            <a:ext cx="311700" cy="320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4" name="Google Shape;1204;p43"/>
          <p:cNvCxnSpPr>
            <a:stCxn id="1164" idx="0"/>
            <a:endCxn id="1203" idx="4"/>
          </p:cNvCxnSpPr>
          <p:nvPr/>
        </p:nvCxnSpPr>
        <p:spPr>
          <a:xfrm flipH="1" rot="10800000">
            <a:off x="1912813" y="608788"/>
            <a:ext cx="31875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5" name="Google Shape;1205;p43"/>
          <p:cNvCxnSpPr>
            <a:stCxn id="1165" idx="0"/>
            <a:endCxn id="1203" idx="4"/>
          </p:cNvCxnSpPr>
          <p:nvPr/>
        </p:nvCxnSpPr>
        <p:spPr>
          <a:xfrm flipH="1" rot="10800000">
            <a:off x="2605663" y="608788"/>
            <a:ext cx="24948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6" name="Google Shape;1206;p43"/>
          <p:cNvCxnSpPr>
            <a:stCxn id="1166" idx="0"/>
            <a:endCxn id="1203" idx="4"/>
          </p:cNvCxnSpPr>
          <p:nvPr/>
        </p:nvCxnSpPr>
        <p:spPr>
          <a:xfrm flipH="1" rot="10800000">
            <a:off x="3335163" y="608788"/>
            <a:ext cx="17652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7" name="Google Shape;1207;p43"/>
          <p:cNvCxnSpPr>
            <a:stCxn id="1167" idx="0"/>
            <a:endCxn id="1203" idx="4"/>
          </p:cNvCxnSpPr>
          <p:nvPr/>
        </p:nvCxnSpPr>
        <p:spPr>
          <a:xfrm flipH="1" rot="10800000">
            <a:off x="4028013" y="608788"/>
            <a:ext cx="10722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8" name="Google Shape;1208;p43"/>
          <p:cNvCxnSpPr>
            <a:stCxn id="1168" idx="0"/>
            <a:endCxn id="1203" idx="4"/>
          </p:cNvCxnSpPr>
          <p:nvPr/>
        </p:nvCxnSpPr>
        <p:spPr>
          <a:xfrm flipH="1" rot="10800000">
            <a:off x="4748713" y="608788"/>
            <a:ext cx="351600" cy="349800"/>
          </a:xfrm>
          <a:prstGeom prst="straightConnector1">
            <a:avLst/>
          </a:prstGeom>
          <a:noFill/>
          <a:ln cap="flat" cmpd="sng" w="9525">
            <a:solidFill>
              <a:srgbClr val="000000"/>
            </a:solidFill>
            <a:prstDash val="solid"/>
            <a:round/>
            <a:headEnd len="med" w="med" type="none"/>
            <a:tailEnd len="med" w="med" type="triangle"/>
          </a:ln>
        </p:spPr>
      </p:cxnSp>
      <p:cxnSp>
        <p:nvCxnSpPr>
          <p:cNvPr id="1209" name="Google Shape;1209;p43"/>
          <p:cNvCxnSpPr>
            <a:stCxn id="1169" idx="0"/>
            <a:endCxn id="1203" idx="4"/>
          </p:cNvCxnSpPr>
          <p:nvPr/>
        </p:nvCxnSpPr>
        <p:spPr>
          <a:xfrm rot="10800000">
            <a:off x="5100463" y="608788"/>
            <a:ext cx="341100" cy="349800"/>
          </a:xfrm>
          <a:prstGeom prst="straightConnector1">
            <a:avLst/>
          </a:prstGeom>
          <a:noFill/>
          <a:ln cap="flat" cmpd="sng" w="9525">
            <a:solidFill>
              <a:srgbClr val="000000"/>
            </a:solidFill>
            <a:prstDash val="solid"/>
            <a:round/>
            <a:headEnd len="med" w="med" type="none"/>
            <a:tailEnd len="med" w="med" type="triangle"/>
          </a:ln>
        </p:spPr>
      </p:cxnSp>
      <p:cxnSp>
        <p:nvCxnSpPr>
          <p:cNvPr id="1210" name="Google Shape;1210;p43"/>
          <p:cNvCxnSpPr>
            <a:stCxn id="1170" idx="0"/>
            <a:endCxn id="1203" idx="4"/>
          </p:cNvCxnSpPr>
          <p:nvPr/>
        </p:nvCxnSpPr>
        <p:spPr>
          <a:xfrm rot="10800000">
            <a:off x="5100263" y="608788"/>
            <a:ext cx="1062000" cy="349800"/>
          </a:xfrm>
          <a:prstGeom prst="straightConnector1">
            <a:avLst/>
          </a:prstGeom>
          <a:noFill/>
          <a:ln cap="flat" cmpd="sng" w="9525">
            <a:solidFill>
              <a:srgbClr val="000000"/>
            </a:solidFill>
            <a:prstDash val="solid"/>
            <a:round/>
            <a:headEnd len="med" w="med" type="none"/>
            <a:tailEnd len="med" w="med" type="triangle"/>
          </a:ln>
        </p:spPr>
      </p:cxnSp>
      <p:cxnSp>
        <p:nvCxnSpPr>
          <p:cNvPr id="1211" name="Google Shape;1211;p43"/>
          <p:cNvCxnSpPr/>
          <p:nvPr/>
        </p:nvCxnSpPr>
        <p:spPr>
          <a:xfrm>
            <a:off x="4194400" y="16986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12" name="Google Shape;1212;p43"/>
          <p:cNvCxnSpPr>
            <a:endCxn id="1168" idx="2"/>
          </p:cNvCxnSpPr>
          <p:nvPr/>
        </p:nvCxnSpPr>
        <p:spPr>
          <a:xfrm flipH="1" rot="5400000">
            <a:off x="4158163" y="1553338"/>
            <a:ext cx="1016700" cy="147300"/>
          </a:xfrm>
          <a:prstGeom prst="curvedConnector4">
            <a:avLst>
              <a:gd fmla="val 28034" name="adj1"/>
              <a:gd fmla="val 261660" name="adj2"/>
            </a:avLst>
          </a:prstGeom>
          <a:noFill/>
          <a:ln cap="flat" cmpd="sng" w="9525">
            <a:solidFill>
              <a:srgbClr val="3D85C6"/>
            </a:solidFill>
            <a:prstDash val="solid"/>
            <a:round/>
            <a:headEnd len="med" w="med" type="none"/>
            <a:tailEnd len="med" w="med" type="triangle"/>
          </a:ln>
        </p:spPr>
      </p:cxnSp>
      <p:cxnSp>
        <p:nvCxnSpPr>
          <p:cNvPr id="1213" name="Google Shape;1213;p43"/>
          <p:cNvCxnSpPr/>
          <p:nvPr/>
        </p:nvCxnSpPr>
        <p:spPr>
          <a:xfrm>
            <a:off x="4898363"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14" name="Google Shape;1214;p43"/>
          <p:cNvCxnSpPr>
            <a:endCxn id="1169" idx="2"/>
          </p:cNvCxnSpPr>
          <p:nvPr/>
        </p:nvCxnSpPr>
        <p:spPr>
          <a:xfrm flipH="1" rot="5400000">
            <a:off x="4858963" y="1545388"/>
            <a:ext cx="1011900" cy="158400"/>
          </a:xfrm>
          <a:prstGeom prst="curvedConnector4">
            <a:avLst>
              <a:gd fmla="val 27693" name="adj1"/>
              <a:gd fmla="val 250331" name="adj2"/>
            </a:avLst>
          </a:prstGeom>
          <a:noFill/>
          <a:ln cap="flat" cmpd="sng" w="9525">
            <a:solidFill>
              <a:srgbClr val="3D85C6"/>
            </a:solidFill>
            <a:prstDash val="solid"/>
            <a:round/>
            <a:headEnd len="med" w="med" type="none"/>
            <a:tailEnd len="med" w="med" type="triangle"/>
          </a:ln>
        </p:spPr>
      </p:cxnSp>
      <p:cxnSp>
        <p:nvCxnSpPr>
          <p:cNvPr id="1215" name="Google Shape;1215;p43"/>
          <p:cNvCxnSpPr/>
          <p:nvPr/>
        </p:nvCxnSpPr>
        <p:spPr>
          <a:xfrm>
            <a:off x="5612050" y="16941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216" name="Google Shape;1216;p43"/>
          <p:cNvCxnSpPr>
            <a:endCxn id="1170" idx="2"/>
          </p:cNvCxnSpPr>
          <p:nvPr/>
        </p:nvCxnSpPr>
        <p:spPr>
          <a:xfrm flipH="1" rot="5400000">
            <a:off x="5576063" y="1548988"/>
            <a:ext cx="1011900" cy="151200"/>
          </a:xfrm>
          <a:prstGeom prst="curvedConnector4">
            <a:avLst>
              <a:gd fmla="val 25499" name="adj1"/>
              <a:gd fmla="val 257490" name="adj2"/>
            </a:avLst>
          </a:prstGeom>
          <a:noFill/>
          <a:ln cap="flat" cmpd="sng" w="9525">
            <a:solidFill>
              <a:srgbClr val="3D85C6"/>
            </a:solidFill>
            <a:prstDash val="solid"/>
            <a:round/>
            <a:headEnd len="med" w="med" type="none"/>
            <a:tailEnd len="med" w="med" type="triangle"/>
          </a:ln>
        </p:spPr>
      </p:cxnSp>
      <p:sp>
        <p:nvSpPr>
          <p:cNvPr id="1217" name="Google Shape;1217;p43"/>
          <p:cNvSpPr txBox="1"/>
          <p:nvPr/>
        </p:nvSpPr>
        <p:spPr>
          <a:xfrm>
            <a:off x="428525" y="2388313"/>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LSTM layer </a:t>
            </a:r>
            <a:endParaRPr/>
          </a:p>
        </p:txBody>
      </p:sp>
      <p:sp>
        <p:nvSpPr>
          <p:cNvPr id="1218" name="Google Shape;1218;p43"/>
          <p:cNvSpPr txBox="1"/>
          <p:nvPr/>
        </p:nvSpPr>
        <p:spPr>
          <a:xfrm>
            <a:off x="384200" y="885388"/>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Attention layer</a:t>
            </a:r>
            <a:endParaRPr/>
          </a:p>
        </p:txBody>
      </p:sp>
      <p:sp>
        <p:nvSpPr>
          <p:cNvPr id="1219" name="Google Shape;1219;p43"/>
          <p:cNvSpPr/>
          <p:nvPr/>
        </p:nvSpPr>
        <p:spPr>
          <a:xfrm>
            <a:off x="4944463" y="28861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220" name="Google Shape;1220;p43"/>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221" name="Google Shape;1221;p43"/>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222" name="Google Shape;1222;p43"/>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223" name="Google Shape;1223;p43"/>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224" name="Google Shape;1224;p43"/>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225" name="Google Shape;1225;p43"/>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226" name="Google Shape;1226;p43"/>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227" name="Google Shape;1227;p43"/>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228" name="Google Shape;1228;p43"/>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229" name="Google Shape;1229;p43"/>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230" name="Google Shape;1230;p43"/>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231" name="Google Shape;1231;p43"/>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232" name="Google Shape;1232;p43"/>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233" name="Google Shape;1233;p43"/>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234" name="Google Shape;1234;p43"/>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235" name="Google Shape;1235;p43"/>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236" name="Google Shape;1236;p43"/>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237" name="Google Shape;1237;p43"/>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238" name="Google Shape;1238;p43"/>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239" name="Google Shape;1239;p43"/>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240" name="Google Shape;1240;p43"/>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241" name="Google Shape;1241;p43"/>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242" name="Google Shape;1242;p43"/>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243" name="Google Shape;1243;p43"/>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244" name="Google Shape;1244;p43"/>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245" name="Google Shape;1245;p43"/>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246" name="Google Shape;1246;p43"/>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247" name="Google Shape;1247;p43"/>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248" name="Google Shape;1248;p43"/>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249" name="Google Shape;1249;p43"/>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250" name="Google Shape;1250;p43"/>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251" name="Google Shape;1251;p43"/>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252" name="Google Shape;1252;p43"/>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253" name="Google Shape;1253;p43"/>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254" name="Google Shape;1254;p43"/>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255" name="Google Shape;1255;p43"/>
          <p:cNvSpPr txBox="1"/>
          <p:nvPr/>
        </p:nvSpPr>
        <p:spPr>
          <a:xfrm>
            <a:off x="545825" y="4270025"/>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CNN</a:t>
            </a:r>
            <a:endParaRPr/>
          </a:p>
          <a:p>
            <a:pPr indent="0" lvl="0" marL="0" rtl="0" algn="ctr">
              <a:spcBef>
                <a:spcPts val="0"/>
              </a:spcBef>
              <a:spcAft>
                <a:spcPts val="0"/>
              </a:spcAft>
              <a:buNone/>
            </a:pPr>
            <a:r>
              <a:rPr lang="en"/>
              <a:t>layer</a:t>
            </a:r>
            <a:endParaRPr/>
          </a:p>
        </p:txBody>
      </p:sp>
      <p:cxnSp>
        <p:nvCxnSpPr>
          <p:cNvPr id="1256" name="Google Shape;1256;p43"/>
          <p:cNvCxnSpPr>
            <a:endCxn id="1257" idx="2"/>
          </p:cNvCxnSpPr>
          <p:nvPr/>
        </p:nvCxnSpPr>
        <p:spPr>
          <a:xfrm>
            <a:off x="631566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58" name="Google Shape;1258;p43"/>
          <p:cNvCxnSpPr>
            <a:stCxn id="1259" idx="0"/>
          </p:cNvCxnSpPr>
          <p:nvPr/>
        </p:nvCxnSpPr>
        <p:spPr>
          <a:xfrm flipH="1" rot="10800000">
            <a:off x="688118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59" name="Google Shape;1259;p43"/>
          <p:cNvSpPr/>
          <p:nvPr/>
        </p:nvSpPr>
        <p:spPr>
          <a:xfrm>
            <a:off x="672533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3"/>
          <p:cNvSpPr/>
          <p:nvPr/>
        </p:nvSpPr>
        <p:spPr>
          <a:xfrm>
            <a:off x="7417413"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3"/>
          <p:cNvSpPr txBox="1"/>
          <p:nvPr/>
        </p:nvSpPr>
        <p:spPr>
          <a:xfrm>
            <a:off x="7291398" y="422708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62" name="Google Shape;1262;p43"/>
          <p:cNvSpPr txBox="1"/>
          <p:nvPr/>
        </p:nvSpPr>
        <p:spPr>
          <a:xfrm>
            <a:off x="659871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57" name="Google Shape;1257;p43"/>
          <p:cNvSpPr/>
          <p:nvPr/>
        </p:nvSpPr>
        <p:spPr>
          <a:xfrm>
            <a:off x="672456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63" name="Google Shape;1263;p43"/>
          <p:cNvCxnSpPr/>
          <p:nvPr/>
        </p:nvCxnSpPr>
        <p:spPr>
          <a:xfrm flipH="1" rot="10800000">
            <a:off x="7574032"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64" name="Google Shape;1264;p43"/>
          <p:cNvSpPr/>
          <p:nvPr/>
        </p:nvSpPr>
        <p:spPr>
          <a:xfrm>
            <a:off x="74174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65" name="Google Shape;1265;p43"/>
          <p:cNvCxnSpPr>
            <a:stCxn id="1257" idx="6"/>
            <a:endCxn id="1264" idx="2"/>
          </p:cNvCxnSpPr>
          <p:nvPr/>
        </p:nvCxnSpPr>
        <p:spPr>
          <a:xfrm>
            <a:off x="7036263" y="34494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66" name="Google Shape;1266;p43"/>
          <p:cNvCxnSpPr>
            <a:stCxn id="1264" idx="6"/>
            <a:endCxn id="1267" idx="2"/>
          </p:cNvCxnSpPr>
          <p:nvPr/>
        </p:nvCxnSpPr>
        <p:spPr>
          <a:xfrm>
            <a:off x="7729113" y="3449438"/>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268" name="Google Shape;1268;p43"/>
          <p:cNvCxnSpPr>
            <a:stCxn id="1269" idx="0"/>
          </p:cNvCxnSpPr>
          <p:nvPr/>
        </p:nvCxnSpPr>
        <p:spPr>
          <a:xfrm flipH="1" rot="10800000">
            <a:off x="8294738" y="3609488"/>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269" name="Google Shape;1269;p43"/>
          <p:cNvSpPr/>
          <p:nvPr/>
        </p:nvSpPr>
        <p:spPr>
          <a:xfrm>
            <a:off x="8138888" y="4040288"/>
            <a:ext cx="311700" cy="7914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3"/>
          <p:cNvSpPr txBox="1"/>
          <p:nvPr/>
        </p:nvSpPr>
        <p:spPr>
          <a:xfrm>
            <a:off x="8012263" y="4215543"/>
            <a:ext cx="5634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267" name="Google Shape;1267;p43"/>
          <p:cNvSpPr/>
          <p:nvPr/>
        </p:nvSpPr>
        <p:spPr>
          <a:xfrm>
            <a:off x="8138113" y="32893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71" name="Google Shape;1271;p43"/>
          <p:cNvCxnSpPr>
            <a:endCxn id="1272" idx="2"/>
          </p:cNvCxnSpPr>
          <p:nvPr/>
        </p:nvCxnSpPr>
        <p:spPr>
          <a:xfrm>
            <a:off x="630976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72" name="Google Shape;1272;p43"/>
          <p:cNvSpPr/>
          <p:nvPr/>
        </p:nvSpPr>
        <p:spPr>
          <a:xfrm>
            <a:off x="671866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73" name="Google Shape;1273;p43"/>
          <p:cNvSpPr/>
          <p:nvPr/>
        </p:nvSpPr>
        <p:spPr>
          <a:xfrm>
            <a:off x="74115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74" name="Google Shape;1274;p43"/>
          <p:cNvCxnSpPr>
            <a:stCxn id="1272" idx="6"/>
            <a:endCxn id="1273" idx="2"/>
          </p:cNvCxnSpPr>
          <p:nvPr/>
        </p:nvCxnSpPr>
        <p:spPr>
          <a:xfrm>
            <a:off x="7030363" y="28638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75" name="Google Shape;1275;p43"/>
          <p:cNvCxnSpPr>
            <a:stCxn id="1273" idx="6"/>
            <a:endCxn id="1276" idx="2"/>
          </p:cNvCxnSpPr>
          <p:nvPr/>
        </p:nvCxnSpPr>
        <p:spPr>
          <a:xfrm>
            <a:off x="7723213" y="28638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76" name="Google Shape;1276;p43"/>
          <p:cNvSpPr/>
          <p:nvPr/>
        </p:nvSpPr>
        <p:spPr>
          <a:xfrm>
            <a:off x="8132213" y="2703788"/>
            <a:ext cx="311700" cy="320100"/>
          </a:xfrm>
          <a:prstGeom prst="ellipse">
            <a:avLst/>
          </a:prstGeom>
          <a:solidFill>
            <a:srgbClr val="FBF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77" name="Google Shape;1277;p43"/>
          <p:cNvCxnSpPr>
            <a:endCxn id="1278" idx="2"/>
          </p:cNvCxnSpPr>
          <p:nvPr/>
        </p:nvCxnSpPr>
        <p:spPr>
          <a:xfrm>
            <a:off x="630596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278" name="Google Shape;1278;p43"/>
          <p:cNvSpPr/>
          <p:nvPr/>
        </p:nvSpPr>
        <p:spPr>
          <a:xfrm>
            <a:off x="671486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79" name="Google Shape;1279;p43"/>
          <p:cNvSpPr/>
          <p:nvPr/>
        </p:nvSpPr>
        <p:spPr>
          <a:xfrm>
            <a:off x="74077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80" name="Google Shape;1280;p43"/>
          <p:cNvCxnSpPr>
            <a:stCxn id="1278" idx="6"/>
            <a:endCxn id="1279" idx="2"/>
          </p:cNvCxnSpPr>
          <p:nvPr/>
        </p:nvCxnSpPr>
        <p:spPr>
          <a:xfrm>
            <a:off x="7026563" y="2278238"/>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281" name="Google Shape;1281;p43"/>
          <p:cNvCxnSpPr>
            <a:stCxn id="1279" idx="6"/>
            <a:endCxn id="1282" idx="2"/>
          </p:cNvCxnSpPr>
          <p:nvPr/>
        </p:nvCxnSpPr>
        <p:spPr>
          <a:xfrm>
            <a:off x="7719413" y="2278238"/>
            <a:ext cx="408900" cy="0"/>
          </a:xfrm>
          <a:prstGeom prst="straightConnector1">
            <a:avLst/>
          </a:prstGeom>
          <a:noFill/>
          <a:ln cap="flat" cmpd="sng" w="9525">
            <a:solidFill>
              <a:srgbClr val="3D85C6"/>
            </a:solidFill>
            <a:prstDash val="solid"/>
            <a:round/>
            <a:headEnd len="med" w="med" type="none"/>
            <a:tailEnd len="med" w="med" type="triangle"/>
          </a:ln>
        </p:spPr>
      </p:cxnSp>
      <p:sp>
        <p:nvSpPr>
          <p:cNvPr id="1282" name="Google Shape;1282;p43"/>
          <p:cNvSpPr/>
          <p:nvPr/>
        </p:nvSpPr>
        <p:spPr>
          <a:xfrm>
            <a:off x="8128413" y="21181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83" name="Google Shape;1283;p43"/>
          <p:cNvCxnSpPr>
            <a:endCxn id="1284" idx="2"/>
          </p:cNvCxnSpPr>
          <p:nvPr/>
        </p:nvCxnSpPr>
        <p:spPr>
          <a:xfrm>
            <a:off x="630596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84" name="Google Shape;1284;p43"/>
          <p:cNvSpPr/>
          <p:nvPr/>
        </p:nvSpPr>
        <p:spPr>
          <a:xfrm>
            <a:off x="671486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85" name="Google Shape;1285;p43"/>
          <p:cNvSpPr/>
          <p:nvPr/>
        </p:nvSpPr>
        <p:spPr>
          <a:xfrm>
            <a:off x="74077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286" name="Google Shape;1286;p43"/>
          <p:cNvCxnSpPr>
            <a:stCxn id="1284" idx="6"/>
            <a:endCxn id="1285" idx="2"/>
          </p:cNvCxnSpPr>
          <p:nvPr/>
        </p:nvCxnSpPr>
        <p:spPr>
          <a:xfrm>
            <a:off x="7026563" y="169263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287" name="Google Shape;1287;p43"/>
          <p:cNvCxnSpPr>
            <a:stCxn id="1285" idx="6"/>
            <a:endCxn id="1288" idx="2"/>
          </p:cNvCxnSpPr>
          <p:nvPr/>
        </p:nvCxnSpPr>
        <p:spPr>
          <a:xfrm>
            <a:off x="7719413" y="169263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288" name="Google Shape;1288;p43"/>
          <p:cNvSpPr/>
          <p:nvPr/>
        </p:nvSpPr>
        <p:spPr>
          <a:xfrm>
            <a:off x="8128413" y="1532588"/>
            <a:ext cx="311700" cy="320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89" name="Google Shape;1289;p43"/>
          <p:cNvSpPr/>
          <p:nvPr/>
        </p:nvSpPr>
        <p:spPr>
          <a:xfrm>
            <a:off x="671866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90" name="Google Shape;1290;p43"/>
          <p:cNvSpPr/>
          <p:nvPr/>
        </p:nvSpPr>
        <p:spPr>
          <a:xfrm>
            <a:off x="74115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291" name="Google Shape;1291;p43"/>
          <p:cNvSpPr/>
          <p:nvPr/>
        </p:nvSpPr>
        <p:spPr>
          <a:xfrm>
            <a:off x="8132213" y="946988"/>
            <a:ext cx="311700" cy="320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292" name="Google Shape;1292;p43"/>
          <p:cNvCxnSpPr>
            <a:stCxn id="1259" idx="0"/>
            <a:endCxn id="1272" idx="6"/>
          </p:cNvCxnSpPr>
          <p:nvPr/>
        </p:nvCxnSpPr>
        <p:spPr>
          <a:xfrm rot="-5400000">
            <a:off x="6367438" y="3377438"/>
            <a:ext cx="1176600" cy="149100"/>
          </a:xfrm>
          <a:prstGeom prst="curvedConnector4">
            <a:avLst>
              <a:gd fmla="val 43192" name="adj1"/>
              <a:gd fmla="val 259759" name="adj2"/>
            </a:avLst>
          </a:prstGeom>
          <a:noFill/>
          <a:ln cap="flat" cmpd="sng" w="9525">
            <a:solidFill>
              <a:srgbClr val="CC0000"/>
            </a:solidFill>
            <a:prstDash val="solid"/>
            <a:round/>
            <a:headEnd len="med" w="med" type="none"/>
            <a:tailEnd len="med" w="med" type="triangle"/>
          </a:ln>
        </p:spPr>
      </p:cxnSp>
      <p:cxnSp>
        <p:nvCxnSpPr>
          <p:cNvPr id="1293" name="Google Shape;1293;p43"/>
          <p:cNvCxnSpPr>
            <a:endCxn id="1276" idx="6"/>
          </p:cNvCxnSpPr>
          <p:nvPr/>
        </p:nvCxnSpPr>
        <p:spPr>
          <a:xfrm rot="-5400000">
            <a:off x="7781513" y="3377138"/>
            <a:ext cx="1175700" cy="149100"/>
          </a:xfrm>
          <a:prstGeom prst="curvedConnector4">
            <a:avLst>
              <a:gd fmla="val 43193" name="adj1"/>
              <a:gd fmla="val 259708" name="adj2"/>
            </a:avLst>
          </a:prstGeom>
          <a:noFill/>
          <a:ln cap="flat" cmpd="sng" w="9525">
            <a:solidFill>
              <a:srgbClr val="CC0000"/>
            </a:solidFill>
            <a:prstDash val="solid"/>
            <a:round/>
            <a:headEnd len="med" w="med" type="none"/>
            <a:tailEnd len="med" w="med" type="triangle"/>
          </a:ln>
        </p:spPr>
      </p:cxnSp>
      <p:cxnSp>
        <p:nvCxnSpPr>
          <p:cNvPr id="1294" name="Google Shape;1294;p43"/>
          <p:cNvCxnSpPr/>
          <p:nvPr/>
        </p:nvCxnSpPr>
        <p:spPr>
          <a:xfrm flipH="1" rot="5400000">
            <a:off x="6282838" y="270258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95" name="Google Shape;1295;p43"/>
          <p:cNvCxnSpPr/>
          <p:nvPr/>
        </p:nvCxnSpPr>
        <p:spPr>
          <a:xfrm flipH="1" rot="5400000">
            <a:off x="6984775" y="2702438"/>
            <a:ext cx="1018500" cy="170100"/>
          </a:xfrm>
          <a:prstGeom prst="curvedConnector4">
            <a:avLst>
              <a:gd fmla="val 27619" name="adj1"/>
              <a:gd fmla="val 239991" name="adj2"/>
            </a:avLst>
          </a:prstGeom>
          <a:noFill/>
          <a:ln cap="flat" cmpd="sng" w="9525">
            <a:solidFill>
              <a:srgbClr val="3D85C6"/>
            </a:solidFill>
            <a:prstDash val="solid"/>
            <a:round/>
            <a:headEnd len="med" w="med" type="none"/>
            <a:tailEnd len="med" w="med" type="triangle"/>
          </a:ln>
        </p:spPr>
      </p:cxnSp>
      <p:cxnSp>
        <p:nvCxnSpPr>
          <p:cNvPr id="1296" name="Google Shape;1296;p43"/>
          <p:cNvCxnSpPr>
            <a:stCxn id="1267" idx="0"/>
            <a:endCxn id="1282" idx="2"/>
          </p:cNvCxnSpPr>
          <p:nvPr/>
        </p:nvCxnSpPr>
        <p:spPr>
          <a:xfrm flipH="1" rot="5400000">
            <a:off x="7705663" y="2701088"/>
            <a:ext cx="1011000" cy="165600"/>
          </a:xfrm>
          <a:prstGeom prst="curvedConnector4">
            <a:avLst>
              <a:gd fmla="val 42080" name="adj1"/>
              <a:gd fmla="val 243765" name="adj2"/>
            </a:avLst>
          </a:prstGeom>
          <a:noFill/>
          <a:ln cap="flat" cmpd="sng" w="9525">
            <a:solidFill>
              <a:srgbClr val="3D85C6"/>
            </a:solidFill>
            <a:prstDash val="solid"/>
            <a:round/>
            <a:headEnd len="med" w="med" type="none"/>
            <a:tailEnd len="med" w="med" type="triangle"/>
          </a:ln>
        </p:spPr>
      </p:cxnSp>
      <p:cxnSp>
        <p:nvCxnSpPr>
          <p:cNvPr id="1297" name="Google Shape;1297;p43"/>
          <p:cNvCxnSpPr>
            <a:stCxn id="1260" idx="0"/>
            <a:endCxn id="1273" idx="6"/>
          </p:cNvCxnSpPr>
          <p:nvPr/>
        </p:nvCxnSpPr>
        <p:spPr>
          <a:xfrm rot="-5400000">
            <a:off x="7059963" y="3376988"/>
            <a:ext cx="1176600" cy="150000"/>
          </a:xfrm>
          <a:prstGeom prst="curvedConnector4">
            <a:avLst>
              <a:gd fmla="val 43192" name="adj1"/>
              <a:gd fmla="val 258717" name="adj2"/>
            </a:avLst>
          </a:prstGeom>
          <a:noFill/>
          <a:ln cap="flat" cmpd="sng" w="9525">
            <a:solidFill>
              <a:srgbClr val="CC0000"/>
            </a:solidFill>
            <a:prstDash val="solid"/>
            <a:round/>
            <a:headEnd len="med" w="med" type="none"/>
            <a:tailEnd len="med" w="med" type="triangle"/>
          </a:ln>
        </p:spPr>
      </p:cxnSp>
      <p:cxnSp>
        <p:nvCxnSpPr>
          <p:cNvPr id="1298" name="Google Shape;1298;p43"/>
          <p:cNvCxnSpPr/>
          <p:nvPr/>
        </p:nvCxnSpPr>
        <p:spPr>
          <a:xfrm rot="-5400000">
            <a:off x="7142838"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299" name="Google Shape;1299;p43"/>
          <p:cNvCxnSpPr/>
          <p:nvPr/>
        </p:nvCxnSpPr>
        <p:spPr>
          <a:xfrm rot="-5400000">
            <a:off x="7866013" y="2128988"/>
            <a:ext cx="1011900" cy="147600"/>
          </a:xfrm>
          <a:prstGeom prst="curvedConnector4">
            <a:avLst>
              <a:gd fmla="val 31443" name="adj1"/>
              <a:gd fmla="val 261331" name="adj2"/>
            </a:avLst>
          </a:prstGeom>
          <a:noFill/>
          <a:ln cap="flat" cmpd="sng" w="9525">
            <a:solidFill>
              <a:srgbClr val="CC0000"/>
            </a:solidFill>
            <a:prstDash val="solid"/>
            <a:round/>
            <a:headEnd len="med" w="med" type="none"/>
            <a:tailEnd len="med" w="med" type="triangle"/>
          </a:ln>
        </p:spPr>
      </p:cxnSp>
      <p:cxnSp>
        <p:nvCxnSpPr>
          <p:cNvPr id="1300" name="Google Shape;1300;p43"/>
          <p:cNvCxnSpPr>
            <a:endCxn id="1284" idx="6"/>
          </p:cNvCxnSpPr>
          <p:nvPr/>
        </p:nvCxnSpPr>
        <p:spPr>
          <a:xfrm rot="-5400000">
            <a:off x="6440213" y="2117888"/>
            <a:ext cx="1011600" cy="161100"/>
          </a:xfrm>
          <a:prstGeom prst="curvedConnector4">
            <a:avLst>
              <a:gd fmla="val 42089" name="adj1"/>
              <a:gd fmla="val 247812" name="adj2"/>
            </a:avLst>
          </a:prstGeom>
          <a:noFill/>
          <a:ln cap="flat" cmpd="sng" w="9525">
            <a:solidFill>
              <a:srgbClr val="CC0000"/>
            </a:solidFill>
            <a:prstDash val="solid"/>
            <a:round/>
            <a:headEnd len="med" w="med" type="none"/>
            <a:tailEnd len="med" w="med" type="triangle"/>
          </a:ln>
        </p:spPr>
      </p:cxnSp>
      <p:cxnSp>
        <p:nvCxnSpPr>
          <p:cNvPr id="1301" name="Google Shape;1301;p43"/>
          <p:cNvCxnSpPr>
            <a:stCxn id="1284" idx="0"/>
            <a:endCxn id="1289" idx="4"/>
          </p:cNvCxnSpPr>
          <p:nvPr/>
        </p:nvCxnSpPr>
        <p:spPr>
          <a:xfrm flipH="1" rot="10800000">
            <a:off x="687071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302" name="Google Shape;1302;p43"/>
          <p:cNvCxnSpPr>
            <a:stCxn id="1285" idx="0"/>
            <a:endCxn id="1290" idx="4"/>
          </p:cNvCxnSpPr>
          <p:nvPr/>
        </p:nvCxnSpPr>
        <p:spPr>
          <a:xfrm flipH="1" rot="10800000">
            <a:off x="75635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303" name="Google Shape;1303;p43"/>
          <p:cNvCxnSpPr>
            <a:stCxn id="1288" idx="0"/>
            <a:endCxn id="1291" idx="4"/>
          </p:cNvCxnSpPr>
          <p:nvPr/>
        </p:nvCxnSpPr>
        <p:spPr>
          <a:xfrm flipH="1" rot="10800000">
            <a:off x="8284263" y="1267088"/>
            <a:ext cx="3900" cy="265500"/>
          </a:xfrm>
          <a:prstGeom prst="straightConnector1">
            <a:avLst/>
          </a:prstGeom>
          <a:noFill/>
          <a:ln cap="flat" cmpd="sng" w="9525">
            <a:solidFill>
              <a:srgbClr val="CC0000"/>
            </a:solidFill>
            <a:prstDash val="solid"/>
            <a:round/>
            <a:headEnd len="med" w="med" type="none"/>
            <a:tailEnd len="med" w="med" type="triangle"/>
          </a:ln>
        </p:spPr>
      </p:cxnSp>
      <p:cxnSp>
        <p:nvCxnSpPr>
          <p:cNvPr id="1304" name="Google Shape;1304;p43"/>
          <p:cNvCxnSpPr>
            <a:stCxn id="1289" idx="0"/>
            <a:endCxn id="1219" idx="4"/>
          </p:cNvCxnSpPr>
          <p:nvPr/>
        </p:nvCxnSpPr>
        <p:spPr>
          <a:xfrm rot="10800000">
            <a:off x="5100313" y="608588"/>
            <a:ext cx="1774200" cy="338400"/>
          </a:xfrm>
          <a:prstGeom prst="straightConnector1">
            <a:avLst/>
          </a:prstGeom>
          <a:noFill/>
          <a:ln cap="flat" cmpd="sng" w="9525">
            <a:solidFill>
              <a:srgbClr val="000000"/>
            </a:solidFill>
            <a:prstDash val="solid"/>
            <a:round/>
            <a:headEnd len="med" w="med" type="none"/>
            <a:tailEnd len="med" w="med" type="triangle"/>
          </a:ln>
        </p:spPr>
      </p:cxnSp>
      <p:cxnSp>
        <p:nvCxnSpPr>
          <p:cNvPr id="1305" name="Google Shape;1305;p43"/>
          <p:cNvCxnSpPr>
            <a:stCxn id="1290" idx="0"/>
            <a:endCxn id="1219" idx="4"/>
          </p:cNvCxnSpPr>
          <p:nvPr/>
        </p:nvCxnSpPr>
        <p:spPr>
          <a:xfrm rot="10800000">
            <a:off x="5100463" y="608588"/>
            <a:ext cx="2466900" cy="338400"/>
          </a:xfrm>
          <a:prstGeom prst="straightConnector1">
            <a:avLst/>
          </a:prstGeom>
          <a:noFill/>
          <a:ln cap="flat" cmpd="sng" w="9525">
            <a:solidFill>
              <a:srgbClr val="000000"/>
            </a:solidFill>
            <a:prstDash val="solid"/>
            <a:round/>
            <a:headEnd len="med" w="med" type="none"/>
            <a:tailEnd len="med" w="med" type="triangle"/>
          </a:ln>
        </p:spPr>
      </p:cxnSp>
      <p:cxnSp>
        <p:nvCxnSpPr>
          <p:cNvPr id="1306" name="Google Shape;1306;p43"/>
          <p:cNvCxnSpPr>
            <a:stCxn id="1291" idx="0"/>
            <a:endCxn id="1219" idx="4"/>
          </p:cNvCxnSpPr>
          <p:nvPr/>
        </p:nvCxnSpPr>
        <p:spPr>
          <a:xfrm rot="10800000">
            <a:off x="5100263" y="608588"/>
            <a:ext cx="3187800" cy="338400"/>
          </a:xfrm>
          <a:prstGeom prst="straightConnector1">
            <a:avLst/>
          </a:prstGeom>
          <a:noFill/>
          <a:ln cap="flat" cmpd="sng" w="9525">
            <a:solidFill>
              <a:srgbClr val="000000"/>
            </a:solidFill>
            <a:prstDash val="solid"/>
            <a:round/>
            <a:headEnd len="med" w="med" type="none"/>
            <a:tailEnd len="med" w="med" type="triangle"/>
          </a:ln>
        </p:spPr>
      </p:cxnSp>
      <p:cxnSp>
        <p:nvCxnSpPr>
          <p:cNvPr id="1307" name="Google Shape;1307;p43"/>
          <p:cNvCxnSpPr/>
          <p:nvPr/>
        </p:nvCxnSpPr>
        <p:spPr>
          <a:xfrm>
            <a:off x="6320200" y="1687088"/>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308" name="Google Shape;1308;p43"/>
          <p:cNvCxnSpPr>
            <a:endCxn id="1289" idx="2"/>
          </p:cNvCxnSpPr>
          <p:nvPr/>
        </p:nvCxnSpPr>
        <p:spPr>
          <a:xfrm flipH="1" rot="5400000">
            <a:off x="6283963" y="1541738"/>
            <a:ext cx="1016700" cy="147300"/>
          </a:xfrm>
          <a:prstGeom prst="curvedConnector4">
            <a:avLst>
              <a:gd fmla="val 42129" name="adj1"/>
              <a:gd fmla="val 261660" name="adj2"/>
            </a:avLst>
          </a:prstGeom>
          <a:noFill/>
          <a:ln cap="flat" cmpd="sng" w="9525">
            <a:solidFill>
              <a:srgbClr val="3D85C6"/>
            </a:solidFill>
            <a:prstDash val="solid"/>
            <a:round/>
            <a:headEnd len="med" w="med" type="none"/>
            <a:tailEnd len="med" w="med" type="triangle"/>
          </a:ln>
        </p:spPr>
      </p:cxnSp>
      <p:cxnSp>
        <p:nvCxnSpPr>
          <p:cNvPr id="1309" name="Google Shape;1309;p43"/>
          <p:cNvCxnSpPr/>
          <p:nvPr/>
        </p:nvCxnSpPr>
        <p:spPr>
          <a:xfrm>
            <a:off x="7024163"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310" name="Google Shape;1310;p43"/>
          <p:cNvCxnSpPr>
            <a:endCxn id="1290" idx="2"/>
          </p:cNvCxnSpPr>
          <p:nvPr/>
        </p:nvCxnSpPr>
        <p:spPr>
          <a:xfrm flipH="1" rot="5400000">
            <a:off x="6984763" y="1533788"/>
            <a:ext cx="1011900" cy="158400"/>
          </a:xfrm>
          <a:prstGeom prst="curvedConnector4">
            <a:avLst>
              <a:gd fmla="val 42092" name="adj1"/>
              <a:gd fmla="val 250331" name="adj2"/>
            </a:avLst>
          </a:prstGeom>
          <a:noFill/>
          <a:ln cap="flat" cmpd="sng" w="9525">
            <a:solidFill>
              <a:srgbClr val="3D85C6"/>
            </a:solidFill>
            <a:prstDash val="solid"/>
            <a:round/>
            <a:headEnd len="med" w="med" type="none"/>
            <a:tailEnd len="med" w="med" type="triangle"/>
          </a:ln>
        </p:spPr>
      </p:cxnSp>
      <p:cxnSp>
        <p:nvCxnSpPr>
          <p:cNvPr id="1311" name="Google Shape;1311;p43"/>
          <p:cNvCxnSpPr/>
          <p:nvPr/>
        </p:nvCxnSpPr>
        <p:spPr>
          <a:xfrm>
            <a:off x="7737850" y="1682513"/>
            <a:ext cx="381000" cy="0"/>
          </a:xfrm>
          <a:prstGeom prst="straightConnector1">
            <a:avLst/>
          </a:prstGeom>
          <a:noFill/>
          <a:ln cap="flat" cmpd="sng" w="9525">
            <a:solidFill>
              <a:srgbClr val="CC0000"/>
            </a:solidFill>
            <a:prstDash val="solid"/>
            <a:round/>
            <a:headEnd len="med" w="med" type="triangle"/>
            <a:tailEnd len="med" w="med" type="none"/>
          </a:ln>
        </p:spPr>
      </p:cxnSp>
      <p:cxnSp>
        <p:nvCxnSpPr>
          <p:cNvPr id="1312" name="Google Shape;1312;p43"/>
          <p:cNvCxnSpPr>
            <a:endCxn id="1291" idx="2"/>
          </p:cNvCxnSpPr>
          <p:nvPr/>
        </p:nvCxnSpPr>
        <p:spPr>
          <a:xfrm flipH="1" rot="5400000">
            <a:off x="7701863" y="1537388"/>
            <a:ext cx="1011900" cy="151200"/>
          </a:xfrm>
          <a:prstGeom prst="curvedConnector4">
            <a:avLst>
              <a:gd fmla="val 42092" name="adj1"/>
              <a:gd fmla="val 257490" name="adj2"/>
            </a:avLst>
          </a:prstGeom>
          <a:noFill/>
          <a:ln cap="flat" cmpd="sng" w="9525">
            <a:solidFill>
              <a:srgbClr val="3D85C6"/>
            </a:solidFill>
            <a:prstDash val="solid"/>
            <a:round/>
            <a:headEnd len="med" w="med" type="none"/>
            <a:tailEnd len="med" w="med" type="triangle"/>
          </a:ln>
        </p:spPr>
      </p:cxnSp>
      <p:pic>
        <p:nvPicPr>
          <p:cNvPr id="1313" name="Google Shape;1313;p43"/>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314" name="Google Shape;1314;p43"/>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315" name="Google Shape;1315;p43"/>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316" name="Google Shape;1316;p43"/>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317" name="Google Shape;1317;p43"/>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318" name="Google Shape;1318;p43"/>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319" name="Google Shape;1319;p43"/>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320" name="Google Shape;1320;p43"/>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321" name="Google Shape;1321;p43"/>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322" name="Google Shape;1322;p43"/>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323" name="Google Shape;1323;p43"/>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324" name="Google Shape;1324;p43"/>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325" name="Google Shape;1325;p43"/>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326" name="Google Shape;1326;p43"/>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327" name="Google Shape;1327;p43"/>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cxnSp>
        <p:nvCxnSpPr>
          <p:cNvPr id="1332" name="Google Shape;1332;p44"/>
          <p:cNvCxnSpPr>
            <a:stCxn id="1333" idx="0"/>
          </p:cNvCxnSpPr>
          <p:nvPr/>
        </p:nvCxnSpPr>
        <p:spPr>
          <a:xfrm flipH="1" rot="10800000">
            <a:off x="177342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33" name="Google Shape;1333;p44"/>
          <p:cNvSpPr/>
          <p:nvPr/>
        </p:nvSpPr>
        <p:spPr>
          <a:xfrm>
            <a:off x="161757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2309650" y="3502525"/>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txBox="1"/>
          <p:nvPr/>
        </p:nvSpPr>
        <p:spPr>
          <a:xfrm>
            <a:off x="1624850" y="3740800"/>
            <a:ext cx="3117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336" name="Google Shape;1336;p44"/>
          <p:cNvSpPr/>
          <p:nvPr/>
        </p:nvSpPr>
        <p:spPr>
          <a:xfrm>
            <a:off x="16167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7" name="Google Shape;1337;p44"/>
          <p:cNvCxnSpPr/>
          <p:nvPr/>
        </p:nvCxnSpPr>
        <p:spPr>
          <a:xfrm flipH="1" rot="10800000">
            <a:off x="24662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38" name="Google Shape;1338;p44"/>
          <p:cNvSpPr/>
          <p:nvPr/>
        </p:nvSpPr>
        <p:spPr>
          <a:xfrm>
            <a:off x="23096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39" name="Google Shape;1339;p44"/>
          <p:cNvCxnSpPr>
            <a:stCxn id="1336" idx="6"/>
            <a:endCxn id="1338" idx="2"/>
          </p:cNvCxnSpPr>
          <p:nvPr/>
        </p:nvCxnSpPr>
        <p:spPr>
          <a:xfrm>
            <a:off x="19284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40" name="Google Shape;1340;p44"/>
          <p:cNvCxnSpPr>
            <a:stCxn id="1338" idx="6"/>
            <a:endCxn id="1341" idx="2"/>
          </p:cNvCxnSpPr>
          <p:nvPr/>
        </p:nvCxnSpPr>
        <p:spPr>
          <a:xfrm>
            <a:off x="2621338" y="29116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342" name="Google Shape;1342;p44"/>
          <p:cNvCxnSpPr>
            <a:stCxn id="1343" idx="0"/>
          </p:cNvCxnSpPr>
          <p:nvPr/>
        </p:nvCxnSpPr>
        <p:spPr>
          <a:xfrm flipH="1" rot="10800000">
            <a:off x="319577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43" name="Google Shape;1343;p44"/>
          <p:cNvSpPr/>
          <p:nvPr/>
        </p:nvSpPr>
        <p:spPr>
          <a:xfrm>
            <a:off x="3039925"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3732000"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30391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45" name="Google Shape;1345;p44"/>
          <p:cNvCxnSpPr/>
          <p:nvPr/>
        </p:nvCxnSpPr>
        <p:spPr>
          <a:xfrm flipH="1" rot="10800000">
            <a:off x="388860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46" name="Google Shape;1346;p44"/>
          <p:cNvSpPr/>
          <p:nvPr/>
        </p:nvSpPr>
        <p:spPr>
          <a:xfrm>
            <a:off x="37319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47" name="Google Shape;1347;p44"/>
          <p:cNvCxnSpPr>
            <a:stCxn id="1341" idx="6"/>
            <a:endCxn id="1346" idx="2"/>
          </p:cNvCxnSpPr>
          <p:nvPr/>
        </p:nvCxnSpPr>
        <p:spPr>
          <a:xfrm>
            <a:off x="335083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48" name="Google Shape;1348;p44"/>
          <p:cNvCxnSpPr>
            <a:stCxn id="1346" idx="6"/>
            <a:endCxn id="1349" idx="2"/>
          </p:cNvCxnSpPr>
          <p:nvPr/>
        </p:nvCxnSpPr>
        <p:spPr>
          <a:xfrm>
            <a:off x="40436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50" name="Google Shape;1350;p44"/>
          <p:cNvCxnSpPr>
            <a:stCxn id="1351" idx="0"/>
          </p:cNvCxnSpPr>
          <p:nvPr/>
        </p:nvCxnSpPr>
        <p:spPr>
          <a:xfrm flipH="1" rot="10800000">
            <a:off x="460932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51" name="Google Shape;1351;p44"/>
          <p:cNvSpPr/>
          <p:nvPr/>
        </p:nvSpPr>
        <p:spPr>
          <a:xfrm>
            <a:off x="445347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5145550"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44526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53" name="Google Shape;1353;p44"/>
          <p:cNvCxnSpPr/>
          <p:nvPr/>
        </p:nvCxnSpPr>
        <p:spPr>
          <a:xfrm flipH="1" rot="10800000">
            <a:off x="53021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54" name="Google Shape;1354;p44"/>
          <p:cNvSpPr/>
          <p:nvPr/>
        </p:nvSpPr>
        <p:spPr>
          <a:xfrm>
            <a:off x="51455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55" name="Google Shape;1355;p44"/>
          <p:cNvCxnSpPr>
            <a:stCxn id="1349" idx="6"/>
            <a:endCxn id="1354" idx="2"/>
          </p:cNvCxnSpPr>
          <p:nvPr/>
        </p:nvCxnSpPr>
        <p:spPr>
          <a:xfrm>
            <a:off x="47643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356" name="Google Shape;1356;p44"/>
          <p:cNvCxnSpPr>
            <a:stCxn id="1354" idx="6"/>
            <a:endCxn id="1357" idx="2"/>
          </p:cNvCxnSpPr>
          <p:nvPr/>
        </p:nvCxnSpPr>
        <p:spPr>
          <a:xfrm>
            <a:off x="54572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358" name="Google Shape;1358;p44"/>
          <p:cNvCxnSpPr>
            <a:stCxn id="1359" idx="0"/>
          </p:cNvCxnSpPr>
          <p:nvPr/>
        </p:nvCxnSpPr>
        <p:spPr>
          <a:xfrm flipH="1" rot="10800000">
            <a:off x="6022875" y="3071727"/>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359" name="Google Shape;1359;p44"/>
          <p:cNvSpPr/>
          <p:nvPr/>
        </p:nvSpPr>
        <p:spPr>
          <a:xfrm>
            <a:off x="5867025" y="3502527"/>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58662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60" name="Google Shape;1360;p44"/>
          <p:cNvSpPr/>
          <p:nvPr/>
        </p:nvSpPr>
        <p:spPr>
          <a:xfrm>
            <a:off x="16131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61" name="Google Shape;1361;p44"/>
          <p:cNvSpPr/>
          <p:nvPr/>
        </p:nvSpPr>
        <p:spPr>
          <a:xfrm>
            <a:off x="23060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62" name="Google Shape;1362;p44"/>
          <p:cNvCxnSpPr>
            <a:stCxn id="1360" idx="6"/>
            <a:endCxn id="1361" idx="2"/>
          </p:cNvCxnSpPr>
          <p:nvPr/>
        </p:nvCxnSpPr>
        <p:spPr>
          <a:xfrm>
            <a:off x="19248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363" name="Google Shape;1363;p44"/>
          <p:cNvCxnSpPr>
            <a:stCxn id="1361" idx="6"/>
            <a:endCxn id="1364" idx="2"/>
          </p:cNvCxnSpPr>
          <p:nvPr/>
        </p:nvCxnSpPr>
        <p:spPr>
          <a:xfrm>
            <a:off x="2617738" y="2242588"/>
            <a:ext cx="417900" cy="0"/>
          </a:xfrm>
          <a:prstGeom prst="straightConnector1">
            <a:avLst/>
          </a:prstGeom>
          <a:noFill/>
          <a:ln cap="flat" cmpd="sng" w="9525">
            <a:solidFill>
              <a:srgbClr val="CC0000"/>
            </a:solidFill>
            <a:prstDash val="solid"/>
            <a:round/>
            <a:headEnd len="med" w="med" type="triangle"/>
            <a:tailEnd len="med" w="med" type="none"/>
          </a:ln>
        </p:spPr>
      </p:cxnSp>
      <p:sp>
        <p:nvSpPr>
          <p:cNvPr id="1364" name="Google Shape;1364;p44"/>
          <p:cNvSpPr/>
          <p:nvPr/>
        </p:nvSpPr>
        <p:spPr>
          <a:xfrm>
            <a:off x="30355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65" name="Google Shape;1365;p44"/>
          <p:cNvSpPr/>
          <p:nvPr/>
        </p:nvSpPr>
        <p:spPr>
          <a:xfrm>
            <a:off x="37283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66" name="Google Shape;1366;p44"/>
          <p:cNvCxnSpPr>
            <a:stCxn id="1364" idx="6"/>
            <a:endCxn id="1365" idx="2"/>
          </p:cNvCxnSpPr>
          <p:nvPr/>
        </p:nvCxnSpPr>
        <p:spPr>
          <a:xfrm>
            <a:off x="3347238" y="2242588"/>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367" name="Google Shape;1367;p44"/>
          <p:cNvCxnSpPr>
            <a:stCxn id="1365" idx="6"/>
            <a:endCxn id="1368" idx="2"/>
          </p:cNvCxnSpPr>
          <p:nvPr/>
        </p:nvCxnSpPr>
        <p:spPr>
          <a:xfrm>
            <a:off x="404008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68" name="Google Shape;1368;p44"/>
          <p:cNvSpPr/>
          <p:nvPr/>
        </p:nvSpPr>
        <p:spPr>
          <a:xfrm>
            <a:off x="44490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69" name="Google Shape;1369;p44"/>
          <p:cNvSpPr/>
          <p:nvPr/>
        </p:nvSpPr>
        <p:spPr>
          <a:xfrm>
            <a:off x="51419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70" name="Google Shape;1370;p44"/>
          <p:cNvCxnSpPr>
            <a:stCxn id="1368" idx="6"/>
            <a:endCxn id="1369" idx="2"/>
          </p:cNvCxnSpPr>
          <p:nvPr/>
        </p:nvCxnSpPr>
        <p:spPr>
          <a:xfrm>
            <a:off x="47607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371" name="Google Shape;1371;p44"/>
          <p:cNvCxnSpPr>
            <a:stCxn id="1369" idx="6"/>
            <a:endCxn id="1372" idx="2"/>
          </p:cNvCxnSpPr>
          <p:nvPr/>
        </p:nvCxnSpPr>
        <p:spPr>
          <a:xfrm>
            <a:off x="545363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372" name="Google Shape;1372;p44"/>
          <p:cNvSpPr/>
          <p:nvPr/>
        </p:nvSpPr>
        <p:spPr>
          <a:xfrm>
            <a:off x="58626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373" name="Google Shape;1373;p44"/>
          <p:cNvCxnSpPr>
            <a:stCxn id="1333" idx="0"/>
            <a:endCxn id="1360" idx="6"/>
          </p:cNvCxnSpPr>
          <p:nvPr/>
        </p:nvCxnSpPr>
        <p:spPr>
          <a:xfrm rot="-5400000">
            <a:off x="121917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74" name="Google Shape;1374;p44"/>
          <p:cNvCxnSpPr>
            <a:stCxn id="1334" idx="0"/>
            <a:endCxn id="1361" idx="6"/>
          </p:cNvCxnSpPr>
          <p:nvPr/>
        </p:nvCxnSpPr>
        <p:spPr>
          <a:xfrm rot="-5400000">
            <a:off x="1911550" y="2796475"/>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cxnSp>
        <p:nvCxnSpPr>
          <p:cNvPr id="1375" name="Google Shape;1375;p44"/>
          <p:cNvCxnSpPr>
            <a:stCxn id="1343" idx="0"/>
            <a:endCxn id="1364" idx="6"/>
          </p:cNvCxnSpPr>
          <p:nvPr/>
        </p:nvCxnSpPr>
        <p:spPr>
          <a:xfrm rot="-5400000">
            <a:off x="2641525" y="2796776"/>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76" name="Google Shape;1376;p44"/>
          <p:cNvCxnSpPr>
            <a:stCxn id="1344" idx="0"/>
            <a:endCxn id="1365" idx="6"/>
          </p:cNvCxnSpPr>
          <p:nvPr/>
        </p:nvCxnSpPr>
        <p:spPr>
          <a:xfrm rot="-5400000">
            <a:off x="3333900" y="2796476"/>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cxnSp>
        <p:nvCxnSpPr>
          <p:cNvPr id="1377" name="Google Shape;1377;p44"/>
          <p:cNvCxnSpPr>
            <a:stCxn id="1351" idx="0"/>
            <a:endCxn id="1368" idx="6"/>
          </p:cNvCxnSpPr>
          <p:nvPr/>
        </p:nvCxnSpPr>
        <p:spPr>
          <a:xfrm rot="-5400000">
            <a:off x="405507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78" name="Google Shape;1378;p44"/>
          <p:cNvCxnSpPr>
            <a:stCxn id="1359" idx="0"/>
            <a:endCxn id="1372" idx="6"/>
          </p:cNvCxnSpPr>
          <p:nvPr/>
        </p:nvCxnSpPr>
        <p:spPr>
          <a:xfrm rot="-5400000">
            <a:off x="5468625" y="2796777"/>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379" name="Google Shape;1379;p44"/>
          <p:cNvCxnSpPr>
            <a:stCxn id="1352" idx="0"/>
            <a:endCxn id="1369" idx="6"/>
          </p:cNvCxnSpPr>
          <p:nvPr/>
        </p:nvCxnSpPr>
        <p:spPr>
          <a:xfrm rot="-5400000">
            <a:off x="4747450" y="2796477"/>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pic>
        <p:nvPicPr>
          <p:cNvPr id="1380" name="Google Shape;1380;p44"/>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381" name="Google Shape;1381;p44"/>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382" name="Google Shape;1382;p44"/>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383" name="Google Shape;1383;p44"/>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384" name="Google Shape;1384;p44"/>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385" name="Google Shape;1385;p44"/>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386" name="Google Shape;1386;p44"/>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387" name="Google Shape;1387;p44"/>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1388" name="Google Shape;1388;p44"/>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1389" name="Google Shape;1389;p44"/>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1390" name="Google Shape;1390;p44"/>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1391" name="Google Shape;1391;p44"/>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1392" name="Google Shape;1392;p44"/>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1393" name="Google Shape;1393;p44"/>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1394" name="Google Shape;1394;p44"/>
          <p:cNvSpPr/>
          <p:nvPr/>
        </p:nvSpPr>
        <p:spPr>
          <a:xfrm>
            <a:off x="16175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95" name="Google Shape;1395;p44"/>
          <p:cNvSpPr/>
          <p:nvPr/>
        </p:nvSpPr>
        <p:spPr>
          <a:xfrm>
            <a:off x="23104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96" name="Google Shape;1396;p44"/>
          <p:cNvSpPr/>
          <p:nvPr/>
        </p:nvSpPr>
        <p:spPr>
          <a:xfrm>
            <a:off x="30399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97" name="Google Shape;1397;p44"/>
          <p:cNvSpPr/>
          <p:nvPr/>
        </p:nvSpPr>
        <p:spPr>
          <a:xfrm>
            <a:off x="37327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98" name="Google Shape;1398;p44"/>
          <p:cNvSpPr/>
          <p:nvPr/>
        </p:nvSpPr>
        <p:spPr>
          <a:xfrm>
            <a:off x="44534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399" name="Google Shape;1399;p44"/>
          <p:cNvSpPr/>
          <p:nvPr/>
        </p:nvSpPr>
        <p:spPr>
          <a:xfrm>
            <a:off x="51463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00" name="Google Shape;1400;p44"/>
          <p:cNvSpPr/>
          <p:nvPr/>
        </p:nvSpPr>
        <p:spPr>
          <a:xfrm>
            <a:off x="58670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401" name="Google Shape;1401;p44"/>
          <p:cNvCxnSpPr>
            <a:stCxn id="1336" idx="0"/>
            <a:endCxn id="1394" idx="2"/>
          </p:cNvCxnSpPr>
          <p:nvPr/>
        </p:nvCxnSpPr>
        <p:spPr>
          <a:xfrm flipH="1" rot="5400000">
            <a:off x="1073938" y="2052913"/>
            <a:ext cx="1242300" cy="155100"/>
          </a:xfrm>
          <a:prstGeom prst="curvedConnector4">
            <a:avLst>
              <a:gd fmla="val 31296" name="adj1"/>
              <a:gd fmla="val 253506" name="adj2"/>
            </a:avLst>
          </a:prstGeom>
          <a:noFill/>
          <a:ln cap="flat" cmpd="sng" w="9525">
            <a:solidFill>
              <a:srgbClr val="3D85C6"/>
            </a:solidFill>
            <a:prstDash val="solid"/>
            <a:round/>
            <a:headEnd len="med" w="med" type="none"/>
            <a:tailEnd len="med" w="med" type="triangle"/>
          </a:ln>
        </p:spPr>
      </p:cxnSp>
      <p:cxnSp>
        <p:nvCxnSpPr>
          <p:cNvPr id="1402" name="Google Shape;1402;p44"/>
          <p:cNvCxnSpPr>
            <a:stCxn id="1338" idx="0"/>
            <a:endCxn id="1395" idx="2"/>
          </p:cNvCxnSpPr>
          <p:nvPr/>
        </p:nvCxnSpPr>
        <p:spPr>
          <a:xfrm flipH="1" rot="5400000">
            <a:off x="1766788" y="2052913"/>
            <a:ext cx="1242300" cy="155100"/>
          </a:xfrm>
          <a:prstGeom prst="curvedConnector4">
            <a:avLst>
              <a:gd fmla="val 33743" name="adj1"/>
              <a:gd fmla="val 253506" name="adj2"/>
            </a:avLst>
          </a:prstGeom>
          <a:noFill/>
          <a:ln cap="flat" cmpd="sng" w="9525">
            <a:solidFill>
              <a:srgbClr val="3D85C6"/>
            </a:solidFill>
            <a:prstDash val="solid"/>
            <a:round/>
            <a:headEnd len="med" w="med" type="none"/>
            <a:tailEnd len="med" w="med" type="triangle"/>
          </a:ln>
        </p:spPr>
      </p:cxnSp>
      <p:cxnSp>
        <p:nvCxnSpPr>
          <p:cNvPr id="1403" name="Google Shape;1403;p44"/>
          <p:cNvCxnSpPr>
            <a:stCxn id="1341" idx="0"/>
            <a:endCxn id="1396" idx="2"/>
          </p:cNvCxnSpPr>
          <p:nvPr/>
        </p:nvCxnSpPr>
        <p:spPr>
          <a:xfrm flipH="1" rot="5400000">
            <a:off x="2496288" y="2052913"/>
            <a:ext cx="1242300" cy="155100"/>
          </a:xfrm>
          <a:prstGeom prst="curvedConnector4">
            <a:avLst>
              <a:gd fmla="val 33131" name="adj1"/>
              <a:gd fmla="val 253506" name="adj2"/>
            </a:avLst>
          </a:prstGeom>
          <a:noFill/>
          <a:ln cap="flat" cmpd="sng" w="9525">
            <a:solidFill>
              <a:srgbClr val="3D85C6"/>
            </a:solidFill>
            <a:prstDash val="solid"/>
            <a:round/>
            <a:headEnd len="med" w="med" type="none"/>
            <a:tailEnd len="med" w="med" type="triangle"/>
          </a:ln>
        </p:spPr>
      </p:cxnSp>
      <p:cxnSp>
        <p:nvCxnSpPr>
          <p:cNvPr id="1404" name="Google Shape;1404;p44"/>
          <p:cNvCxnSpPr>
            <a:stCxn id="1346" idx="0"/>
            <a:endCxn id="1397" idx="2"/>
          </p:cNvCxnSpPr>
          <p:nvPr/>
        </p:nvCxnSpPr>
        <p:spPr>
          <a:xfrm flipH="1" rot="5400000">
            <a:off x="3189138" y="2052913"/>
            <a:ext cx="1242300" cy="155100"/>
          </a:xfrm>
          <a:prstGeom prst="curvedConnector4">
            <a:avLst>
              <a:gd fmla="val 34966" name="adj1"/>
              <a:gd fmla="val 253506" name="adj2"/>
            </a:avLst>
          </a:prstGeom>
          <a:noFill/>
          <a:ln cap="flat" cmpd="sng" w="9525">
            <a:solidFill>
              <a:srgbClr val="3D85C6"/>
            </a:solidFill>
            <a:prstDash val="solid"/>
            <a:round/>
            <a:headEnd len="med" w="med" type="none"/>
            <a:tailEnd len="med" w="med" type="triangle"/>
          </a:ln>
        </p:spPr>
      </p:cxnSp>
      <p:cxnSp>
        <p:nvCxnSpPr>
          <p:cNvPr id="1405" name="Google Shape;1405;p44"/>
          <p:cNvCxnSpPr>
            <a:stCxn id="1360" idx="0"/>
            <a:endCxn id="1394" idx="4"/>
          </p:cNvCxnSpPr>
          <p:nvPr/>
        </p:nvCxnSpPr>
        <p:spPr>
          <a:xfrm flipH="1" rot="10800000">
            <a:off x="17690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06" name="Google Shape;1406;p44"/>
          <p:cNvCxnSpPr>
            <a:stCxn id="1361" idx="0"/>
            <a:endCxn id="1395" idx="4"/>
          </p:cNvCxnSpPr>
          <p:nvPr/>
        </p:nvCxnSpPr>
        <p:spPr>
          <a:xfrm flipH="1" rot="10800000">
            <a:off x="24618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07" name="Google Shape;1407;p44"/>
          <p:cNvCxnSpPr>
            <a:stCxn id="1364" idx="0"/>
            <a:endCxn id="1396" idx="4"/>
          </p:cNvCxnSpPr>
          <p:nvPr/>
        </p:nvCxnSpPr>
        <p:spPr>
          <a:xfrm flipH="1" rot="10800000">
            <a:off x="31913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08" name="Google Shape;1408;p44"/>
          <p:cNvCxnSpPr>
            <a:stCxn id="1365" idx="0"/>
            <a:endCxn id="1397" idx="4"/>
          </p:cNvCxnSpPr>
          <p:nvPr/>
        </p:nvCxnSpPr>
        <p:spPr>
          <a:xfrm flipH="1" rot="10800000">
            <a:off x="38842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09" name="Google Shape;1409;p44"/>
          <p:cNvCxnSpPr>
            <a:stCxn id="1368" idx="0"/>
            <a:endCxn id="1398" idx="4"/>
          </p:cNvCxnSpPr>
          <p:nvPr/>
        </p:nvCxnSpPr>
        <p:spPr>
          <a:xfrm flipH="1" rot="10800000">
            <a:off x="46049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10" name="Google Shape;1410;p44"/>
          <p:cNvCxnSpPr>
            <a:stCxn id="1369" idx="0"/>
            <a:endCxn id="1399" idx="4"/>
          </p:cNvCxnSpPr>
          <p:nvPr/>
        </p:nvCxnSpPr>
        <p:spPr>
          <a:xfrm flipH="1" rot="10800000">
            <a:off x="52977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11" name="Google Shape;1411;p44"/>
          <p:cNvCxnSpPr>
            <a:stCxn id="1372" idx="0"/>
            <a:endCxn id="1400" idx="4"/>
          </p:cNvCxnSpPr>
          <p:nvPr/>
        </p:nvCxnSpPr>
        <p:spPr>
          <a:xfrm flipH="1" rot="10800000">
            <a:off x="60184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12" name="Google Shape;1412;p44"/>
          <p:cNvCxnSpPr>
            <a:stCxn id="1394" idx="0"/>
            <a:endCxn id="1413" idx="4"/>
          </p:cNvCxnSpPr>
          <p:nvPr/>
        </p:nvCxnSpPr>
        <p:spPr>
          <a:xfrm flipH="1" rot="10800000">
            <a:off x="1773425" y="822438"/>
            <a:ext cx="3177900" cy="526800"/>
          </a:xfrm>
          <a:prstGeom prst="straightConnector1">
            <a:avLst/>
          </a:prstGeom>
          <a:noFill/>
          <a:ln cap="flat" cmpd="sng" w="9525">
            <a:solidFill>
              <a:srgbClr val="000000"/>
            </a:solidFill>
            <a:prstDash val="solid"/>
            <a:round/>
            <a:headEnd len="med" w="med" type="none"/>
            <a:tailEnd len="med" w="med" type="none"/>
          </a:ln>
        </p:spPr>
      </p:cxnSp>
      <p:cxnSp>
        <p:nvCxnSpPr>
          <p:cNvPr id="1414" name="Google Shape;1414;p44"/>
          <p:cNvCxnSpPr>
            <a:stCxn id="1395" idx="0"/>
            <a:endCxn id="1413" idx="4"/>
          </p:cNvCxnSpPr>
          <p:nvPr/>
        </p:nvCxnSpPr>
        <p:spPr>
          <a:xfrm flipH="1" rot="10800000">
            <a:off x="2466275" y="822438"/>
            <a:ext cx="2484900" cy="526800"/>
          </a:xfrm>
          <a:prstGeom prst="straightConnector1">
            <a:avLst/>
          </a:prstGeom>
          <a:noFill/>
          <a:ln cap="flat" cmpd="sng" w="9525">
            <a:solidFill>
              <a:srgbClr val="000000"/>
            </a:solidFill>
            <a:prstDash val="solid"/>
            <a:round/>
            <a:headEnd len="med" w="med" type="none"/>
            <a:tailEnd len="med" w="med" type="none"/>
          </a:ln>
        </p:spPr>
      </p:cxnSp>
      <p:cxnSp>
        <p:nvCxnSpPr>
          <p:cNvPr id="1415" name="Google Shape;1415;p44"/>
          <p:cNvCxnSpPr>
            <a:stCxn id="1396" idx="0"/>
            <a:endCxn id="1413" idx="4"/>
          </p:cNvCxnSpPr>
          <p:nvPr/>
        </p:nvCxnSpPr>
        <p:spPr>
          <a:xfrm flipH="1" rot="10800000">
            <a:off x="3195775" y="822438"/>
            <a:ext cx="1755600" cy="526800"/>
          </a:xfrm>
          <a:prstGeom prst="straightConnector1">
            <a:avLst/>
          </a:prstGeom>
          <a:noFill/>
          <a:ln cap="flat" cmpd="sng" w="9525">
            <a:solidFill>
              <a:srgbClr val="000000"/>
            </a:solidFill>
            <a:prstDash val="solid"/>
            <a:round/>
            <a:headEnd len="med" w="med" type="none"/>
            <a:tailEnd len="med" w="med" type="none"/>
          </a:ln>
        </p:spPr>
      </p:cxnSp>
      <p:cxnSp>
        <p:nvCxnSpPr>
          <p:cNvPr id="1416" name="Google Shape;1416;p44"/>
          <p:cNvCxnSpPr>
            <a:stCxn id="1397" idx="0"/>
            <a:endCxn id="1413" idx="4"/>
          </p:cNvCxnSpPr>
          <p:nvPr/>
        </p:nvCxnSpPr>
        <p:spPr>
          <a:xfrm flipH="1" rot="10800000">
            <a:off x="3888625" y="822438"/>
            <a:ext cx="1062600" cy="526800"/>
          </a:xfrm>
          <a:prstGeom prst="straightConnector1">
            <a:avLst/>
          </a:prstGeom>
          <a:noFill/>
          <a:ln cap="flat" cmpd="sng" w="9525">
            <a:solidFill>
              <a:srgbClr val="000000"/>
            </a:solidFill>
            <a:prstDash val="solid"/>
            <a:round/>
            <a:headEnd len="med" w="med" type="none"/>
            <a:tailEnd len="med" w="med" type="none"/>
          </a:ln>
        </p:spPr>
      </p:cxnSp>
      <p:cxnSp>
        <p:nvCxnSpPr>
          <p:cNvPr id="1417" name="Google Shape;1417;p44"/>
          <p:cNvCxnSpPr>
            <a:stCxn id="1398" idx="0"/>
            <a:endCxn id="1418" idx="4"/>
          </p:cNvCxnSpPr>
          <p:nvPr/>
        </p:nvCxnSpPr>
        <p:spPr>
          <a:xfrm flipH="1" rot="10800000">
            <a:off x="4609325" y="822438"/>
            <a:ext cx="342000" cy="526800"/>
          </a:xfrm>
          <a:prstGeom prst="straightConnector1">
            <a:avLst/>
          </a:prstGeom>
          <a:noFill/>
          <a:ln cap="flat" cmpd="sng" w="9525">
            <a:solidFill>
              <a:srgbClr val="000000"/>
            </a:solidFill>
            <a:prstDash val="solid"/>
            <a:round/>
            <a:headEnd len="med" w="med" type="none"/>
            <a:tailEnd len="med" w="med" type="none"/>
          </a:ln>
        </p:spPr>
      </p:cxnSp>
      <p:cxnSp>
        <p:nvCxnSpPr>
          <p:cNvPr id="1419" name="Google Shape;1419;p44"/>
          <p:cNvCxnSpPr>
            <a:stCxn id="1399" idx="0"/>
            <a:endCxn id="1413" idx="4"/>
          </p:cNvCxnSpPr>
          <p:nvPr/>
        </p:nvCxnSpPr>
        <p:spPr>
          <a:xfrm rot="10800000">
            <a:off x="4951175" y="822438"/>
            <a:ext cx="351000" cy="526800"/>
          </a:xfrm>
          <a:prstGeom prst="straightConnector1">
            <a:avLst/>
          </a:prstGeom>
          <a:noFill/>
          <a:ln cap="flat" cmpd="sng" w="9525">
            <a:solidFill>
              <a:srgbClr val="000000"/>
            </a:solidFill>
            <a:prstDash val="solid"/>
            <a:round/>
            <a:headEnd len="med" w="med" type="none"/>
            <a:tailEnd len="med" w="med" type="none"/>
          </a:ln>
        </p:spPr>
      </p:cxnSp>
      <p:cxnSp>
        <p:nvCxnSpPr>
          <p:cNvPr id="1420" name="Google Shape;1420;p44"/>
          <p:cNvCxnSpPr>
            <a:stCxn id="1400" idx="0"/>
            <a:endCxn id="1413" idx="4"/>
          </p:cNvCxnSpPr>
          <p:nvPr/>
        </p:nvCxnSpPr>
        <p:spPr>
          <a:xfrm rot="10800000">
            <a:off x="4951275" y="822438"/>
            <a:ext cx="1071600" cy="526800"/>
          </a:xfrm>
          <a:prstGeom prst="straightConnector1">
            <a:avLst/>
          </a:prstGeom>
          <a:noFill/>
          <a:ln cap="flat" cmpd="sng" w="9525">
            <a:solidFill>
              <a:srgbClr val="000000"/>
            </a:solidFill>
            <a:prstDash val="solid"/>
            <a:round/>
            <a:headEnd len="med" w="med" type="none"/>
            <a:tailEnd len="med" w="med" type="none"/>
          </a:ln>
        </p:spPr>
      </p:cxnSp>
      <p:cxnSp>
        <p:nvCxnSpPr>
          <p:cNvPr id="1421" name="Google Shape;1421;p44"/>
          <p:cNvCxnSpPr>
            <a:stCxn id="1349" idx="0"/>
            <a:endCxn id="1398" idx="2"/>
          </p:cNvCxnSpPr>
          <p:nvPr/>
        </p:nvCxnSpPr>
        <p:spPr>
          <a:xfrm flipH="1" rot="5400000">
            <a:off x="3909838" y="2052913"/>
            <a:ext cx="1242300" cy="155100"/>
          </a:xfrm>
          <a:prstGeom prst="curvedConnector4">
            <a:avLst>
              <a:gd fmla="val 31296" name="adj1"/>
              <a:gd fmla="val 253506" name="adj2"/>
            </a:avLst>
          </a:prstGeom>
          <a:noFill/>
          <a:ln cap="flat" cmpd="sng" w="9525">
            <a:solidFill>
              <a:srgbClr val="3D85C6"/>
            </a:solidFill>
            <a:prstDash val="solid"/>
            <a:round/>
            <a:headEnd len="med" w="med" type="none"/>
            <a:tailEnd len="med" w="med" type="triangle"/>
          </a:ln>
        </p:spPr>
      </p:cxnSp>
      <p:cxnSp>
        <p:nvCxnSpPr>
          <p:cNvPr id="1422" name="Google Shape;1422;p44"/>
          <p:cNvCxnSpPr>
            <a:stCxn id="1354" idx="0"/>
            <a:endCxn id="1399" idx="2"/>
          </p:cNvCxnSpPr>
          <p:nvPr/>
        </p:nvCxnSpPr>
        <p:spPr>
          <a:xfrm flipH="1" rot="5400000">
            <a:off x="460268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cxnSp>
        <p:nvCxnSpPr>
          <p:cNvPr id="1423" name="Google Shape;1423;p44"/>
          <p:cNvCxnSpPr>
            <a:stCxn id="1357" idx="0"/>
            <a:endCxn id="1400" idx="2"/>
          </p:cNvCxnSpPr>
          <p:nvPr/>
        </p:nvCxnSpPr>
        <p:spPr>
          <a:xfrm flipH="1" rot="5400000">
            <a:off x="5323388" y="2052913"/>
            <a:ext cx="1242300" cy="155100"/>
          </a:xfrm>
          <a:prstGeom prst="curvedConnector4">
            <a:avLst>
              <a:gd fmla="val 34966" name="adj1"/>
              <a:gd fmla="val 253506" name="adj2"/>
            </a:avLst>
          </a:prstGeom>
          <a:noFill/>
          <a:ln cap="flat" cmpd="sng" w="9525">
            <a:solidFill>
              <a:srgbClr val="3D85C6"/>
            </a:solidFill>
            <a:prstDash val="solid"/>
            <a:round/>
            <a:headEnd len="med" w="med" type="none"/>
            <a:tailEnd len="med" w="med" type="triangle"/>
          </a:ln>
        </p:spPr>
      </p:cxnSp>
      <p:pic>
        <p:nvPicPr>
          <p:cNvPr id="1424" name="Google Shape;1424;p44"/>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1425" name="Google Shape;1425;p44"/>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1426" name="Google Shape;1426;p44"/>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1427" name="Google Shape;1427;p44"/>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1428" name="Google Shape;1428;p44"/>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1429" name="Google Shape;1429;p44"/>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1430" name="Google Shape;1430;p44"/>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1431" name="Google Shape;1431;p44"/>
          <p:cNvCxnSpPr>
            <a:endCxn id="1432" idx="2"/>
          </p:cNvCxnSpPr>
          <p:nvPr/>
        </p:nvCxnSpPr>
        <p:spPr>
          <a:xfrm>
            <a:off x="616598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33" name="Google Shape;1433;p44"/>
          <p:cNvCxnSpPr>
            <a:stCxn id="1434" idx="0"/>
          </p:cNvCxnSpPr>
          <p:nvPr/>
        </p:nvCxnSpPr>
        <p:spPr>
          <a:xfrm flipH="1" rot="10800000">
            <a:off x="673152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34" name="Google Shape;1434;p44"/>
          <p:cNvSpPr/>
          <p:nvPr/>
        </p:nvSpPr>
        <p:spPr>
          <a:xfrm>
            <a:off x="6575675"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4"/>
          <p:cNvSpPr/>
          <p:nvPr/>
        </p:nvSpPr>
        <p:spPr>
          <a:xfrm>
            <a:off x="7267750"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4"/>
          <p:cNvSpPr/>
          <p:nvPr/>
        </p:nvSpPr>
        <p:spPr>
          <a:xfrm>
            <a:off x="657488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36" name="Google Shape;1436;p44"/>
          <p:cNvCxnSpPr/>
          <p:nvPr/>
        </p:nvCxnSpPr>
        <p:spPr>
          <a:xfrm flipH="1" rot="10800000">
            <a:off x="7424357" y="3071713"/>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37" name="Google Shape;1437;p44"/>
          <p:cNvSpPr/>
          <p:nvPr/>
        </p:nvSpPr>
        <p:spPr>
          <a:xfrm>
            <a:off x="72677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38" name="Google Shape;1438;p44"/>
          <p:cNvCxnSpPr>
            <a:stCxn id="1432" idx="6"/>
            <a:endCxn id="1437" idx="2"/>
          </p:cNvCxnSpPr>
          <p:nvPr/>
        </p:nvCxnSpPr>
        <p:spPr>
          <a:xfrm>
            <a:off x="6886588" y="29116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39" name="Google Shape;1439;p44"/>
          <p:cNvCxnSpPr>
            <a:stCxn id="1437" idx="6"/>
            <a:endCxn id="1440" idx="2"/>
          </p:cNvCxnSpPr>
          <p:nvPr/>
        </p:nvCxnSpPr>
        <p:spPr>
          <a:xfrm>
            <a:off x="7579438" y="29116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41" name="Google Shape;1441;p44"/>
          <p:cNvCxnSpPr>
            <a:stCxn id="1442" idx="0"/>
          </p:cNvCxnSpPr>
          <p:nvPr/>
        </p:nvCxnSpPr>
        <p:spPr>
          <a:xfrm flipH="1" rot="10800000">
            <a:off x="8145075" y="3071726"/>
            <a:ext cx="5700" cy="430800"/>
          </a:xfrm>
          <a:prstGeom prst="straightConnector1">
            <a:avLst/>
          </a:prstGeom>
          <a:noFill/>
          <a:ln cap="flat" cmpd="sng" w="9525">
            <a:solidFill>
              <a:srgbClr val="3D85C6"/>
            </a:solidFill>
            <a:prstDash val="solid"/>
            <a:round/>
            <a:headEnd len="med" w="med" type="none"/>
            <a:tailEnd len="med" w="med" type="triangle"/>
          </a:ln>
        </p:spPr>
      </p:cxnSp>
      <p:sp>
        <p:nvSpPr>
          <p:cNvPr id="1442" name="Google Shape;1442;p44"/>
          <p:cNvSpPr/>
          <p:nvPr/>
        </p:nvSpPr>
        <p:spPr>
          <a:xfrm>
            <a:off x="7989225" y="3502526"/>
            <a:ext cx="311700" cy="8964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4"/>
          <p:cNvSpPr/>
          <p:nvPr/>
        </p:nvSpPr>
        <p:spPr>
          <a:xfrm>
            <a:off x="7988438" y="27516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43" name="Google Shape;1443;p44"/>
          <p:cNvCxnSpPr>
            <a:endCxn id="1444" idx="2"/>
          </p:cNvCxnSpPr>
          <p:nvPr/>
        </p:nvCxnSpPr>
        <p:spPr>
          <a:xfrm>
            <a:off x="616238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44" name="Google Shape;1444;p44"/>
          <p:cNvSpPr/>
          <p:nvPr/>
        </p:nvSpPr>
        <p:spPr>
          <a:xfrm>
            <a:off x="657128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45" name="Google Shape;1445;p44"/>
          <p:cNvSpPr/>
          <p:nvPr/>
        </p:nvSpPr>
        <p:spPr>
          <a:xfrm>
            <a:off x="72641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46" name="Google Shape;1446;p44"/>
          <p:cNvCxnSpPr>
            <a:stCxn id="1444" idx="6"/>
            <a:endCxn id="1445" idx="2"/>
          </p:cNvCxnSpPr>
          <p:nvPr/>
        </p:nvCxnSpPr>
        <p:spPr>
          <a:xfrm>
            <a:off x="6882988" y="2242588"/>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447" name="Google Shape;1447;p44"/>
          <p:cNvCxnSpPr>
            <a:stCxn id="1445" idx="6"/>
            <a:endCxn id="1448" idx="2"/>
          </p:cNvCxnSpPr>
          <p:nvPr/>
        </p:nvCxnSpPr>
        <p:spPr>
          <a:xfrm>
            <a:off x="7575838" y="2242588"/>
            <a:ext cx="408900" cy="0"/>
          </a:xfrm>
          <a:prstGeom prst="straightConnector1">
            <a:avLst/>
          </a:prstGeom>
          <a:noFill/>
          <a:ln cap="flat" cmpd="sng" w="9525">
            <a:solidFill>
              <a:srgbClr val="CC0000"/>
            </a:solidFill>
            <a:prstDash val="solid"/>
            <a:round/>
            <a:headEnd len="med" w="med" type="triangle"/>
            <a:tailEnd len="med" w="med" type="none"/>
          </a:ln>
        </p:spPr>
      </p:cxnSp>
      <p:sp>
        <p:nvSpPr>
          <p:cNvPr id="1448" name="Google Shape;1448;p44"/>
          <p:cNvSpPr/>
          <p:nvPr/>
        </p:nvSpPr>
        <p:spPr>
          <a:xfrm>
            <a:off x="7984838" y="2082538"/>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49" name="Google Shape;1449;p44"/>
          <p:cNvCxnSpPr>
            <a:stCxn id="1434" idx="0"/>
            <a:endCxn id="1444" idx="6"/>
          </p:cNvCxnSpPr>
          <p:nvPr/>
        </p:nvCxnSpPr>
        <p:spPr>
          <a:xfrm rot="-5400000">
            <a:off x="6177275" y="2796776"/>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450" name="Google Shape;1450;p44"/>
          <p:cNvCxnSpPr>
            <a:stCxn id="1442" idx="0"/>
            <a:endCxn id="1448" idx="6"/>
          </p:cNvCxnSpPr>
          <p:nvPr/>
        </p:nvCxnSpPr>
        <p:spPr>
          <a:xfrm rot="-5400000">
            <a:off x="7590825" y="2796776"/>
            <a:ext cx="1260000" cy="151500"/>
          </a:xfrm>
          <a:prstGeom prst="curvedConnector4">
            <a:avLst>
              <a:gd fmla="val 43646" name="adj1"/>
              <a:gd fmla="val 257153" name="adj2"/>
            </a:avLst>
          </a:prstGeom>
          <a:noFill/>
          <a:ln cap="flat" cmpd="sng" w="9525">
            <a:solidFill>
              <a:srgbClr val="CC0000"/>
            </a:solidFill>
            <a:prstDash val="solid"/>
            <a:round/>
            <a:headEnd len="med" w="med" type="none"/>
            <a:tailEnd len="med" w="med" type="triangle"/>
          </a:ln>
        </p:spPr>
      </p:cxnSp>
      <p:cxnSp>
        <p:nvCxnSpPr>
          <p:cNvPr id="1451" name="Google Shape;1451;p44"/>
          <p:cNvCxnSpPr>
            <a:stCxn id="1435" idx="0"/>
            <a:endCxn id="1445" idx="6"/>
          </p:cNvCxnSpPr>
          <p:nvPr/>
        </p:nvCxnSpPr>
        <p:spPr>
          <a:xfrm rot="-5400000">
            <a:off x="6869650" y="2796476"/>
            <a:ext cx="1260000" cy="152100"/>
          </a:xfrm>
          <a:prstGeom prst="curvedConnector4">
            <a:avLst>
              <a:gd fmla="val 43646" name="adj1"/>
              <a:gd fmla="val 256649" name="adj2"/>
            </a:avLst>
          </a:prstGeom>
          <a:noFill/>
          <a:ln cap="flat" cmpd="sng" w="9525">
            <a:solidFill>
              <a:srgbClr val="CC0000"/>
            </a:solidFill>
            <a:prstDash val="solid"/>
            <a:round/>
            <a:headEnd len="med" w="med" type="none"/>
            <a:tailEnd len="med" w="med" type="triangle"/>
          </a:ln>
        </p:spPr>
      </p:cxnSp>
      <p:pic>
        <p:nvPicPr>
          <p:cNvPr id="1452" name="Google Shape;1452;p44"/>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453" name="Google Shape;1453;p44"/>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454" name="Google Shape;1454;p44"/>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455" name="Google Shape;1455;p44"/>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1456" name="Google Shape;1456;p44"/>
          <p:cNvPicPr preferRelativeResize="0"/>
          <p:nvPr/>
        </p:nvPicPr>
        <p:blipFill>
          <a:blip r:embed="rId4">
            <a:alphaModFix/>
          </a:blip>
          <a:stretch>
            <a:fillRect/>
          </a:stretch>
        </p:blipFill>
        <p:spPr>
          <a:xfrm>
            <a:off x="7336587" y="2144113"/>
            <a:ext cx="166650" cy="196950"/>
          </a:xfrm>
          <a:prstGeom prst="rect">
            <a:avLst/>
          </a:prstGeom>
          <a:noFill/>
          <a:ln cap="flat" cmpd="sng" w="9525">
            <a:solidFill>
              <a:schemeClr val="lt1"/>
            </a:solidFill>
            <a:prstDash val="solid"/>
            <a:round/>
            <a:headEnd len="sm" w="sm" type="none"/>
            <a:tailEnd len="sm" w="sm" type="none"/>
          </a:ln>
        </p:spPr>
      </p:pic>
      <p:pic>
        <p:nvPicPr>
          <p:cNvPr id="1457" name="Google Shape;1457;p44"/>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1458" name="Google Shape;1458;p44"/>
          <p:cNvSpPr/>
          <p:nvPr/>
        </p:nvSpPr>
        <p:spPr>
          <a:xfrm>
            <a:off x="657567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59" name="Google Shape;1459;p44"/>
          <p:cNvSpPr/>
          <p:nvPr/>
        </p:nvSpPr>
        <p:spPr>
          <a:xfrm>
            <a:off x="72685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460" name="Google Shape;1460;p44"/>
          <p:cNvSpPr/>
          <p:nvPr/>
        </p:nvSpPr>
        <p:spPr>
          <a:xfrm>
            <a:off x="7989225" y="1349238"/>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461" name="Google Shape;1461;p44"/>
          <p:cNvCxnSpPr>
            <a:stCxn id="1444" idx="0"/>
            <a:endCxn id="1458" idx="4"/>
          </p:cNvCxnSpPr>
          <p:nvPr/>
        </p:nvCxnSpPr>
        <p:spPr>
          <a:xfrm flipH="1" rot="10800000">
            <a:off x="672713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62" name="Google Shape;1462;p44"/>
          <p:cNvCxnSpPr>
            <a:stCxn id="1445" idx="0"/>
            <a:endCxn id="1459" idx="4"/>
          </p:cNvCxnSpPr>
          <p:nvPr/>
        </p:nvCxnSpPr>
        <p:spPr>
          <a:xfrm flipH="1" rot="10800000">
            <a:off x="74199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63" name="Google Shape;1463;p44"/>
          <p:cNvCxnSpPr>
            <a:stCxn id="1460" idx="0"/>
            <a:endCxn id="1413" idx="4"/>
          </p:cNvCxnSpPr>
          <p:nvPr/>
        </p:nvCxnSpPr>
        <p:spPr>
          <a:xfrm rot="10800000">
            <a:off x="4951275" y="822438"/>
            <a:ext cx="3193800" cy="526800"/>
          </a:xfrm>
          <a:prstGeom prst="straightConnector1">
            <a:avLst/>
          </a:prstGeom>
          <a:noFill/>
          <a:ln cap="flat" cmpd="sng" w="9525">
            <a:solidFill>
              <a:srgbClr val="000000"/>
            </a:solidFill>
            <a:prstDash val="solid"/>
            <a:round/>
            <a:headEnd len="med" w="med" type="none"/>
            <a:tailEnd len="med" w="med" type="none"/>
          </a:ln>
        </p:spPr>
      </p:cxnSp>
      <p:cxnSp>
        <p:nvCxnSpPr>
          <p:cNvPr id="1464" name="Google Shape;1464;p44"/>
          <p:cNvCxnSpPr>
            <a:stCxn id="1448" idx="0"/>
            <a:endCxn id="1460" idx="4"/>
          </p:cNvCxnSpPr>
          <p:nvPr/>
        </p:nvCxnSpPr>
        <p:spPr>
          <a:xfrm flipH="1" rot="10800000">
            <a:off x="8140688" y="1669438"/>
            <a:ext cx="4500" cy="413100"/>
          </a:xfrm>
          <a:prstGeom prst="straightConnector1">
            <a:avLst/>
          </a:prstGeom>
          <a:noFill/>
          <a:ln cap="flat" cmpd="sng" w="9525">
            <a:solidFill>
              <a:srgbClr val="CC0000"/>
            </a:solidFill>
            <a:prstDash val="solid"/>
            <a:round/>
            <a:headEnd len="med" w="med" type="none"/>
            <a:tailEnd len="med" w="med" type="triangle"/>
          </a:ln>
        </p:spPr>
      </p:cxnSp>
      <p:cxnSp>
        <p:nvCxnSpPr>
          <p:cNvPr id="1465" name="Google Shape;1465;p44"/>
          <p:cNvCxnSpPr>
            <a:stCxn id="1458" idx="0"/>
            <a:endCxn id="1413" idx="4"/>
          </p:cNvCxnSpPr>
          <p:nvPr/>
        </p:nvCxnSpPr>
        <p:spPr>
          <a:xfrm rot="10800000">
            <a:off x="4951325" y="822438"/>
            <a:ext cx="1780200" cy="526800"/>
          </a:xfrm>
          <a:prstGeom prst="straightConnector1">
            <a:avLst/>
          </a:prstGeom>
          <a:noFill/>
          <a:ln cap="flat" cmpd="sng" w="9525">
            <a:solidFill>
              <a:srgbClr val="000000"/>
            </a:solidFill>
            <a:prstDash val="solid"/>
            <a:round/>
            <a:headEnd len="med" w="med" type="none"/>
            <a:tailEnd len="med" w="med" type="none"/>
          </a:ln>
        </p:spPr>
      </p:cxnSp>
      <p:cxnSp>
        <p:nvCxnSpPr>
          <p:cNvPr id="1466" name="Google Shape;1466;p44"/>
          <p:cNvCxnSpPr>
            <a:stCxn id="1459" idx="0"/>
            <a:endCxn id="1413" idx="4"/>
          </p:cNvCxnSpPr>
          <p:nvPr/>
        </p:nvCxnSpPr>
        <p:spPr>
          <a:xfrm rot="10800000">
            <a:off x="4951175" y="822438"/>
            <a:ext cx="2473200" cy="526800"/>
          </a:xfrm>
          <a:prstGeom prst="straightConnector1">
            <a:avLst/>
          </a:prstGeom>
          <a:noFill/>
          <a:ln cap="flat" cmpd="sng" w="9525">
            <a:solidFill>
              <a:srgbClr val="000000"/>
            </a:solidFill>
            <a:prstDash val="solid"/>
            <a:round/>
            <a:headEnd len="med" w="med" type="none"/>
            <a:tailEnd len="med" w="med" type="none"/>
          </a:ln>
        </p:spPr>
      </p:cxnSp>
      <p:cxnSp>
        <p:nvCxnSpPr>
          <p:cNvPr id="1467" name="Google Shape;1467;p44"/>
          <p:cNvCxnSpPr>
            <a:stCxn id="1432" idx="0"/>
            <a:endCxn id="1458" idx="2"/>
          </p:cNvCxnSpPr>
          <p:nvPr/>
        </p:nvCxnSpPr>
        <p:spPr>
          <a:xfrm flipH="1" rot="5400000">
            <a:off x="603203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cxnSp>
        <p:nvCxnSpPr>
          <p:cNvPr id="1468" name="Google Shape;1468;p44"/>
          <p:cNvCxnSpPr>
            <a:stCxn id="1437" idx="0"/>
            <a:endCxn id="1459" idx="2"/>
          </p:cNvCxnSpPr>
          <p:nvPr/>
        </p:nvCxnSpPr>
        <p:spPr>
          <a:xfrm flipH="1" rot="5400000">
            <a:off x="6724888" y="2052913"/>
            <a:ext cx="1242300" cy="155100"/>
          </a:xfrm>
          <a:prstGeom prst="curvedConnector4">
            <a:avLst>
              <a:gd fmla="val 33131" name="adj1"/>
              <a:gd fmla="val 253506" name="adj2"/>
            </a:avLst>
          </a:prstGeom>
          <a:noFill/>
          <a:ln cap="flat" cmpd="sng" w="9525">
            <a:solidFill>
              <a:srgbClr val="3D85C6"/>
            </a:solidFill>
            <a:prstDash val="solid"/>
            <a:round/>
            <a:headEnd len="med" w="med" type="none"/>
            <a:tailEnd len="med" w="med" type="triangle"/>
          </a:ln>
        </p:spPr>
      </p:cxnSp>
      <p:cxnSp>
        <p:nvCxnSpPr>
          <p:cNvPr id="1469" name="Google Shape;1469;p44"/>
          <p:cNvCxnSpPr>
            <a:stCxn id="1440" idx="0"/>
            <a:endCxn id="1460" idx="2"/>
          </p:cNvCxnSpPr>
          <p:nvPr/>
        </p:nvCxnSpPr>
        <p:spPr>
          <a:xfrm flipH="1" rot="5400000">
            <a:off x="7445588" y="2052913"/>
            <a:ext cx="1242300" cy="155100"/>
          </a:xfrm>
          <a:prstGeom prst="curvedConnector4">
            <a:avLst>
              <a:gd fmla="val 32519" name="adj1"/>
              <a:gd fmla="val 253506" name="adj2"/>
            </a:avLst>
          </a:prstGeom>
          <a:noFill/>
          <a:ln cap="flat" cmpd="sng" w="9525">
            <a:solidFill>
              <a:srgbClr val="3D85C6"/>
            </a:solidFill>
            <a:prstDash val="solid"/>
            <a:round/>
            <a:headEnd len="med" w="med" type="none"/>
            <a:tailEnd len="med" w="med" type="triangle"/>
          </a:ln>
        </p:spPr>
      </p:cxnSp>
      <p:pic>
        <p:nvPicPr>
          <p:cNvPr id="1470" name="Google Shape;1470;p44"/>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1471" name="Google Shape;1471;p44"/>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1472" name="Google Shape;1472;p44"/>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1473" name="Google Shape;1473;p44"/>
          <p:cNvSpPr txBox="1"/>
          <p:nvPr/>
        </p:nvSpPr>
        <p:spPr>
          <a:xfrm>
            <a:off x="779550" y="2263650"/>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a:t>
            </a: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 </a:t>
            </a:r>
            <a:endParaRPr>
              <a:latin typeface="Times New Roman"/>
              <a:ea typeface="Times New Roman"/>
              <a:cs typeface="Times New Roman"/>
              <a:sym typeface="Times New Roman"/>
            </a:endParaRPr>
          </a:p>
        </p:txBody>
      </p:sp>
      <p:sp>
        <p:nvSpPr>
          <p:cNvPr id="1474" name="Google Shape;1474;p44"/>
          <p:cNvSpPr txBox="1"/>
          <p:nvPr/>
        </p:nvSpPr>
        <p:spPr>
          <a:xfrm>
            <a:off x="2474325" y="502300"/>
            <a:ext cx="10479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475" name="Google Shape;1475;p44"/>
          <p:cNvSpPr txBox="1"/>
          <p:nvPr/>
        </p:nvSpPr>
        <p:spPr>
          <a:xfrm>
            <a:off x="896850" y="3578563"/>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t>
            </a:r>
            <a:r>
              <a:rPr lang="en">
                <a:latin typeface="Times New Roman"/>
                <a:ea typeface="Times New Roman"/>
                <a:cs typeface="Times New Roman"/>
                <a:sym typeface="Times New Roman"/>
              </a:rPr>
              <a:t>ayer</a:t>
            </a:r>
            <a:endParaRPr>
              <a:latin typeface="Times New Roman"/>
              <a:ea typeface="Times New Roman"/>
              <a:cs typeface="Times New Roman"/>
              <a:sym typeface="Times New Roman"/>
            </a:endParaRPr>
          </a:p>
        </p:txBody>
      </p:sp>
      <p:sp>
        <p:nvSpPr>
          <p:cNvPr id="1413" name="Google Shape;1413;p44"/>
          <p:cNvSpPr/>
          <p:nvPr/>
        </p:nvSpPr>
        <p:spPr>
          <a:xfrm>
            <a:off x="4795450" y="502288"/>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cxnSp>
        <p:nvCxnSpPr>
          <p:cNvPr id="1480" name="Google Shape;1480;p45"/>
          <p:cNvCxnSpPr>
            <a:stCxn id="1481" idx="0"/>
            <a:endCxn id="1482" idx="4"/>
          </p:cNvCxnSpPr>
          <p:nvPr/>
        </p:nvCxnSpPr>
        <p:spPr>
          <a:xfrm flipH="1" rot="10800000">
            <a:off x="17488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81" name="Google Shape;1481;p45"/>
          <p:cNvSpPr/>
          <p:nvPr/>
        </p:nvSpPr>
        <p:spPr>
          <a:xfrm>
            <a:off x="15930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228510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5"/>
          <p:cNvSpPr txBox="1"/>
          <p:nvPr/>
        </p:nvSpPr>
        <p:spPr>
          <a:xfrm>
            <a:off x="1464725" y="4001768"/>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482" name="Google Shape;1482;p45"/>
          <p:cNvSpPr/>
          <p:nvPr/>
        </p:nvSpPr>
        <p:spPr>
          <a:xfrm>
            <a:off x="16002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5" name="Google Shape;1485;p45"/>
          <p:cNvCxnSpPr>
            <a:stCxn id="1483" idx="0"/>
          </p:cNvCxnSpPr>
          <p:nvPr/>
        </p:nvCxnSpPr>
        <p:spPr>
          <a:xfrm flipH="1" rot="10800000">
            <a:off x="2440950" y="3294702"/>
            <a:ext cx="14400" cy="486900"/>
          </a:xfrm>
          <a:prstGeom prst="straightConnector1">
            <a:avLst/>
          </a:prstGeom>
          <a:noFill/>
          <a:ln cap="flat" cmpd="sng" w="9525">
            <a:solidFill>
              <a:srgbClr val="3D85C6"/>
            </a:solidFill>
            <a:prstDash val="solid"/>
            <a:round/>
            <a:headEnd len="med" w="med" type="none"/>
            <a:tailEnd len="med" w="med" type="triangle"/>
          </a:ln>
        </p:spPr>
      </p:cxnSp>
      <p:sp>
        <p:nvSpPr>
          <p:cNvPr id="1486" name="Google Shape;1486;p45"/>
          <p:cNvSpPr/>
          <p:nvPr/>
        </p:nvSpPr>
        <p:spPr>
          <a:xfrm>
            <a:off x="22931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87" name="Google Shape;1487;p45"/>
          <p:cNvCxnSpPr>
            <a:stCxn id="1482" idx="6"/>
            <a:endCxn id="1486" idx="2"/>
          </p:cNvCxnSpPr>
          <p:nvPr/>
        </p:nvCxnSpPr>
        <p:spPr>
          <a:xfrm>
            <a:off x="19119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88" name="Google Shape;1488;p45"/>
          <p:cNvCxnSpPr>
            <a:stCxn id="1486" idx="6"/>
            <a:endCxn id="1489" idx="2"/>
          </p:cNvCxnSpPr>
          <p:nvPr/>
        </p:nvCxnSpPr>
        <p:spPr>
          <a:xfrm>
            <a:off x="2604838" y="3134563"/>
            <a:ext cx="417900" cy="0"/>
          </a:xfrm>
          <a:prstGeom prst="straightConnector1">
            <a:avLst/>
          </a:prstGeom>
          <a:noFill/>
          <a:ln cap="flat" cmpd="sng" w="9525">
            <a:solidFill>
              <a:srgbClr val="3D85C6"/>
            </a:solidFill>
            <a:prstDash val="solid"/>
            <a:round/>
            <a:headEnd len="med" w="med" type="none"/>
            <a:tailEnd len="med" w="med" type="triangle"/>
          </a:ln>
        </p:spPr>
      </p:cxnSp>
      <p:cxnSp>
        <p:nvCxnSpPr>
          <p:cNvPr id="1490" name="Google Shape;1490;p45"/>
          <p:cNvCxnSpPr>
            <a:stCxn id="1491" idx="0"/>
            <a:endCxn id="1489" idx="4"/>
          </p:cNvCxnSpPr>
          <p:nvPr/>
        </p:nvCxnSpPr>
        <p:spPr>
          <a:xfrm flipH="1" rot="10800000">
            <a:off x="31712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91" name="Google Shape;1491;p45"/>
          <p:cNvSpPr/>
          <p:nvPr/>
        </p:nvSpPr>
        <p:spPr>
          <a:xfrm>
            <a:off x="30153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370745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30226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93" name="Google Shape;1493;p45"/>
          <p:cNvCxnSpPr>
            <a:stCxn id="1492" idx="0"/>
            <a:endCxn id="1494" idx="4"/>
          </p:cNvCxnSpPr>
          <p:nvPr/>
        </p:nvCxnSpPr>
        <p:spPr>
          <a:xfrm flipH="1" rot="10800000">
            <a:off x="3863300" y="3294702"/>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1494" name="Google Shape;1494;p45"/>
          <p:cNvSpPr/>
          <p:nvPr/>
        </p:nvSpPr>
        <p:spPr>
          <a:xfrm>
            <a:off x="37154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495" name="Google Shape;1495;p45"/>
          <p:cNvCxnSpPr>
            <a:stCxn id="1489" idx="6"/>
            <a:endCxn id="1494" idx="2"/>
          </p:cNvCxnSpPr>
          <p:nvPr/>
        </p:nvCxnSpPr>
        <p:spPr>
          <a:xfrm>
            <a:off x="333433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496" name="Google Shape;1496;p45"/>
          <p:cNvCxnSpPr>
            <a:stCxn id="1494" idx="6"/>
            <a:endCxn id="1497" idx="2"/>
          </p:cNvCxnSpPr>
          <p:nvPr/>
        </p:nvCxnSpPr>
        <p:spPr>
          <a:xfrm>
            <a:off x="402718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498" name="Google Shape;1498;p45"/>
          <p:cNvCxnSpPr>
            <a:stCxn id="1499" idx="0"/>
            <a:endCxn id="1497" idx="4"/>
          </p:cNvCxnSpPr>
          <p:nvPr/>
        </p:nvCxnSpPr>
        <p:spPr>
          <a:xfrm flipH="1" rot="10800000">
            <a:off x="45847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499" name="Google Shape;1499;p45"/>
          <p:cNvSpPr/>
          <p:nvPr/>
        </p:nvSpPr>
        <p:spPr>
          <a:xfrm>
            <a:off x="44289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5121000" y="3781602"/>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44361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01" name="Google Shape;1501;p45"/>
          <p:cNvCxnSpPr>
            <a:stCxn id="1500" idx="0"/>
            <a:endCxn id="1502" idx="4"/>
          </p:cNvCxnSpPr>
          <p:nvPr/>
        </p:nvCxnSpPr>
        <p:spPr>
          <a:xfrm flipH="1" rot="10800000">
            <a:off x="5276850" y="3294702"/>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1502" name="Google Shape;1502;p45"/>
          <p:cNvSpPr/>
          <p:nvPr/>
        </p:nvSpPr>
        <p:spPr>
          <a:xfrm>
            <a:off x="51290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03" name="Google Shape;1503;p45"/>
          <p:cNvCxnSpPr>
            <a:stCxn id="1497" idx="6"/>
            <a:endCxn id="1502" idx="2"/>
          </p:cNvCxnSpPr>
          <p:nvPr/>
        </p:nvCxnSpPr>
        <p:spPr>
          <a:xfrm>
            <a:off x="47478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504" name="Google Shape;1504;p45"/>
          <p:cNvCxnSpPr>
            <a:stCxn id="1502" idx="6"/>
            <a:endCxn id="1505" idx="2"/>
          </p:cNvCxnSpPr>
          <p:nvPr/>
        </p:nvCxnSpPr>
        <p:spPr>
          <a:xfrm>
            <a:off x="544073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506" name="Google Shape;1506;p45"/>
          <p:cNvCxnSpPr>
            <a:stCxn id="1507" idx="0"/>
            <a:endCxn id="1505" idx="4"/>
          </p:cNvCxnSpPr>
          <p:nvPr/>
        </p:nvCxnSpPr>
        <p:spPr>
          <a:xfrm flipH="1" rot="10800000">
            <a:off x="59983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507" name="Google Shape;1507;p45"/>
          <p:cNvSpPr/>
          <p:nvPr/>
        </p:nvSpPr>
        <p:spPr>
          <a:xfrm>
            <a:off x="58424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58497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08" name="Google Shape;1508;p45"/>
          <p:cNvSpPr/>
          <p:nvPr/>
        </p:nvSpPr>
        <p:spPr>
          <a:xfrm>
            <a:off x="16072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09" name="Google Shape;1509;p45"/>
          <p:cNvSpPr/>
          <p:nvPr/>
        </p:nvSpPr>
        <p:spPr>
          <a:xfrm>
            <a:off x="23001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10" name="Google Shape;1510;p45"/>
          <p:cNvCxnSpPr>
            <a:stCxn id="1508" idx="6"/>
            <a:endCxn id="1509" idx="2"/>
          </p:cNvCxnSpPr>
          <p:nvPr/>
        </p:nvCxnSpPr>
        <p:spPr>
          <a:xfrm>
            <a:off x="19189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511" name="Google Shape;1511;p45"/>
          <p:cNvCxnSpPr>
            <a:stCxn id="1509" idx="6"/>
            <a:endCxn id="1512" idx="2"/>
          </p:cNvCxnSpPr>
          <p:nvPr/>
        </p:nvCxnSpPr>
        <p:spPr>
          <a:xfrm>
            <a:off x="2611838" y="2427413"/>
            <a:ext cx="417900" cy="0"/>
          </a:xfrm>
          <a:prstGeom prst="straightConnector1">
            <a:avLst/>
          </a:prstGeom>
          <a:noFill/>
          <a:ln cap="flat" cmpd="sng" w="9525">
            <a:solidFill>
              <a:srgbClr val="CC0000"/>
            </a:solidFill>
            <a:prstDash val="solid"/>
            <a:round/>
            <a:headEnd len="med" w="med" type="triangle"/>
            <a:tailEnd len="med" w="med" type="none"/>
          </a:ln>
        </p:spPr>
      </p:cxnSp>
      <p:sp>
        <p:nvSpPr>
          <p:cNvPr id="1512" name="Google Shape;1512;p45"/>
          <p:cNvSpPr/>
          <p:nvPr/>
        </p:nvSpPr>
        <p:spPr>
          <a:xfrm>
            <a:off x="30296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13" name="Google Shape;1513;p45"/>
          <p:cNvSpPr/>
          <p:nvPr/>
        </p:nvSpPr>
        <p:spPr>
          <a:xfrm>
            <a:off x="37224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14" name="Google Shape;1514;p45"/>
          <p:cNvCxnSpPr>
            <a:stCxn id="1512" idx="6"/>
            <a:endCxn id="1513" idx="2"/>
          </p:cNvCxnSpPr>
          <p:nvPr/>
        </p:nvCxnSpPr>
        <p:spPr>
          <a:xfrm>
            <a:off x="3341338" y="2427413"/>
            <a:ext cx="381300" cy="0"/>
          </a:xfrm>
          <a:prstGeom prst="straightConnector1">
            <a:avLst/>
          </a:prstGeom>
          <a:noFill/>
          <a:ln cap="flat" cmpd="sng" w="9525">
            <a:solidFill>
              <a:srgbClr val="CC0000"/>
            </a:solidFill>
            <a:prstDash val="solid"/>
            <a:round/>
            <a:headEnd len="sm" w="sm" type="triangle"/>
            <a:tailEnd len="sm" w="sm" type="none"/>
          </a:ln>
        </p:spPr>
      </p:cxnSp>
      <p:cxnSp>
        <p:nvCxnSpPr>
          <p:cNvPr id="1515" name="Google Shape;1515;p45"/>
          <p:cNvCxnSpPr>
            <a:stCxn id="1513" idx="6"/>
            <a:endCxn id="1516" idx="2"/>
          </p:cNvCxnSpPr>
          <p:nvPr/>
        </p:nvCxnSpPr>
        <p:spPr>
          <a:xfrm>
            <a:off x="403418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516" name="Google Shape;1516;p45"/>
          <p:cNvSpPr/>
          <p:nvPr/>
        </p:nvSpPr>
        <p:spPr>
          <a:xfrm>
            <a:off x="44431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17" name="Google Shape;1517;p45"/>
          <p:cNvSpPr/>
          <p:nvPr/>
        </p:nvSpPr>
        <p:spPr>
          <a:xfrm>
            <a:off x="51360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18" name="Google Shape;1518;p45"/>
          <p:cNvCxnSpPr>
            <a:stCxn id="1516" idx="6"/>
            <a:endCxn id="1517" idx="2"/>
          </p:cNvCxnSpPr>
          <p:nvPr/>
        </p:nvCxnSpPr>
        <p:spPr>
          <a:xfrm>
            <a:off x="47548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519" name="Google Shape;1519;p45"/>
          <p:cNvCxnSpPr>
            <a:stCxn id="1517" idx="6"/>
            <a:endCxn id="1520" idx="2"/>
          </p:cNvCxnSpPr>
          <p:nvPr/>
        </p:nvCxnSpPr>
        <p:spPr>
          <a:xfrm>
            <a:off x="544773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520" name="Google Shape;1520;p45"/>
          <p:cNvSpPr/>
          <p:nvPr/>
        </p:nvSpPr>
        <p:spPr>
          <a:xfrm>
            <a:off x="58567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21" name="Google Shape;1521;p45"/>
          <p:cNvCxnSpPr>
            <a:stCxn id="1481" idx="0"/>
            <a:endCxn id="1508" idx="6"/>
          </p:cNvCxnSpPr>
          <p:nvPr/>
        </p:nvCxnSpPr>
        <p:spPr>
          <a:xfrm rot="-5400000">
            <a:off x="11568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22" name="Google Shape;1522;p45"/>
          <p:cNvCxnSpPr>
            <a:stCxn id="1483" idx="0"/>
            <a:endCxn id="1509" idx="6"/>
          </p:cNvCxnSpPr>
          <p:nvPr/>
        </p:nvCxnSpPr>
        <p:spPr>
          <a:xfrm rot="-5400000">
            <a:off x="184935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cxnSp>
        <p:nvCxnSpPr>
          <p:cNvPr id="1523" name="Google Shape;1523;p45"/>
          <p:cNvCxnSpPr>
            <a:stCxn id="1491" idx="0"/>
            <a:endCxn id="1512" idx="6"/>
          </p:cNvCxnSpPr>
          <p:nvPr/>
        </p:nvCxnSpPr>
        <p:spPr>
          <a:xfrm rot="-5400000">
            <a:off x="25791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24" name="Google Shape;1524;p45"/>
          <p:cNvCxnSpPr>
            <a:stCxn id="1492" idx="0"/>
            <a:endCxn id="1513" idx="6"/>
          </p:cNvCxnSpPr>
          <p:nvPr/>
        </p:nvCxnSpPr>
        <p:spPr>
          <a:xfrm rot="-5400000">
            <a:off x="327170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cxnSp>
        <p:nvCxnSpPr>
          <p:cNvPr id="1525" name="Google Shape;1525;p45"/>
          <p:cNvCxnSpPr>
            <a:stCxn id="1499" idx="0"/>
            <a:endCxn id="1516" idx="6"/>
          </p:cNvCxnSpPr>
          <p:nvPr/>
        </p:nvCxnSpPr>
        <p:spPr>
          <a:xfrm rot="-5400000">
            <a:off x="39927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26" name="Google Shape;1526;p45"/>
          <p:cNvCxnSpPr>
            <a:stCxn id="1507" idx="0"/>
            <a:endCxn id="1520" idx="6"/>
          </p:cNvCxnSpPr>
          <p:nvPr/>
        </p:nvCxnSpPr>
        <p:spPr>
          <a:xfrm rot="-5400000">
            <a:off x="54062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27" name="Google Shape;1527;p45"/>
          <p:cNvCxnSpPr>
            <a:stCxn id="1500" idx="0"/>
            <a:endCxn id="1517" idx="6"/>
          </p:cNvCxnSpPr>
          <p:nvPr/>
        </p:nvCxnSpPr>
        <p:spPr>
          <a:xfrm rot="-5400000">
            <a:off x="4685250" y="3019002"/>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pic>
        <p:nvPicPr>
          <p:cNvPr id="1528" name="Google Shape;1528;p45"/>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1529" name="Google Shape;1529;p45"/>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1530" name="Google Shape;1530;p45"/>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1531" name="Google Shape;1531;p45"/>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1532" name="Google Shape;1532;p45"/>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1533" name="Google Shape;1533;p45"/>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1534" name="Google Shape;1534;p45"/>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1535" name="Google Shape;1535;p45"/>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1536" name="Google Shape;1536;p45"/>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1537" name="Google Shape;1537;p45"/>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1538" name="Google Shape;1538;p45"/>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1539" name="Google Shape;1539;p45"/>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1540" name="Google Shape;1540;p45"/>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1541" name="Google Shape;1541;p45"/>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1542" name="Google Shape;1542;p45"/>
          <p:cNvSpPr/>
          <p:nvPr/>
        </p:nvSpPr>
        <p:spPr>
          <a:xfrm>
            <a:off x="16109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43" name="Google Shape;1543;p45"/>
          <p:cNvSpPr/>
          <p:nvPr/>
        </p:nvSpPr>
        <p:spPr>
          <a:xfrm>
            <a:off x="23037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44" name="Google Shape;1544;p45"/>
          <p:cNvSpPr/>
          <p:nvPr/>
        </p:nvSpPr>
        <p:spPr>
          <a:xfrm>
            <a:off x="30332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45" name="Google Shape;1545;p45"/>
          <p:cNvSpPr/>
          <p:nvPr/>
        </p:nvSpPr>
        <p:spPr>
          <a:xfrm>
            <a:off x="37261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46" name="Google Shape;1546;p45"/>
          <p:cNvSpPr/>
          <p:nvPr/>
        </p:nvSpPr>
        <p:spPr>
          <a:xfrm>
            <a:off x="44468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47" name="Google Shape;1547;p45"/>
          <p:cNvSpPr/>
          <p:nvPr/>
        </p:nvSpPr>
        <p:spPr>
          <a:xfrm>
            <a:off x="51396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548" name="Google Shape;1548;p45"/>
          <p:cNvSpPr/>
          <p:nvPr/>
        </p:nvSpPr>
        <p:spPr>
          <a:xfrm>
            <a:off x="58603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549" name="Google Shape;1549;p45"/>
          <p:cNvCxnSpPr>
            <a:stCxn id="1482" idx="0"/>
            <a:endCxn id="1542" idx="2"/>
          </p:cNvCxnSpPr>
          <p:nvPr/>
        </p:nvCxnSpPr>
        <p:spPr>
          <a:xfrm flipH="1" rot="5400000">
            <a:off x="1061038" y="2279413"/>
            <a:ext cx="1245000" cy="145200"/>
          </a:xfrm>
          <a:prstGeom prst="curvedConnector4">
            <a:avLst>
              <a:gd fmla="val 36927" name="adj1"/>
              <a:gd fmla="val 264024" name="adj2"/>
            </a:avLst>
          </a:prstGeom>
          <a:noFill/>
          <a:ln cap="flat" cmpd="sng" w="9525">
            <a:solidFill>
              <a:srgbClr val="3D85C6"/>
            </a:solidFill>
            <a:prstDash val="solid"/>
            <a:round/>
            <a:headEnd len="med" w="med" type="none"/>
            <a:tailEnd len="med" w="med" type="triangle"/>
          </a:ln>
        </p:spPr>
      </p:cxnSp>
      <p:cxnSp>
        <p:nvCxnSpPr>
          <p:cNvPr id="1550" name="Google Shape;1550;p45"/>
          <p:cNvCxnSpPr>
            <a:stCxn id="1486" idx="0"/>
            <a:endCxn id="1543" idx="2"/>
          </p:cNvCxnSpPr>
          <p:nvPr/>
        </p:nvCxnSpPr>
        <p:spPr>
          <a:xfrm flipH="1" rot="5400000">
            <a:off x="1753888" y="2279413"/>
            <a:ext cx="1245000" cy="145200"/>
          </a:xfrm>
          <a:prstGeom prst="curvedConnector4">
            <a:avLst>
              <a:gd fmla="val 38148" name="adj1"/>
              <a:gd fmla="val 264024" name="adj2"/>
            </a:avLst>
          </a:prstGeom>
          <a:noFill/>
          <a:ln cap="flat" cmpd="sng" w="9525">
            <a:solidFill>
              <a:srgbClr val="3D85C6"/>
            </a:solidFill>
            <a:prstDash val="solid"/>
            <a:round/>
            <a:headEnd len="med" w="med" type="none"/>
            <a:tailEnd len="med" w="med" type="triangle"/>
          </a:ln>
        </p:spPr>
      </p:cxnSp>
      <p:cxnSp>
        <p:nvCxnSpPr>
          <p:cNvPr id="1551" name="Google Shape;1551;p45"/>
          <p:cNvCxnSpPr>
            <a:stCxn id="1489" idx="0"/>
            <a:endCxn id="1544" idx="2"/>
          </p:cNvCxnSpPr>
          <p:nvPr/>
        </p:nvCxnSpPr>
        <p:spPr>
          <a:xfrm flipH="1" rot="5400000">
            <a:off x="2483388" y="2279413"/>
            <a:ext cx="1245000" cy="145200"/>
          </a:xfrm>
          <a:prstGeom prst="curvedConnector4">
            <a:avLst>
              <a:gd fmla="val 36927" name="adj1"/>
              <a:gd fmla="val 264024" name="adj2"/>
            </a:avLst>
          </a:prstGeom>
          <a:noFill/>
          <a:ln cap="flat" cmpd="sng" w="9525">
            <a:solidFill>
              <a:srgbClr val="3D85C6"/>
            </a:solidFill>
            <a:prstDash val="solid"/>
            <a:round/>
            <a:headEnd len="med" w="med" type="none"/>
            <a:tailEnd len="med" w="med" type="triangle"/>
          </a:ln>
        </p:spPr>
      </p:cxnSp>
      <p:cxnSp>
        <p:nvCxnSpPr>
          <p:cNvPr id="1552" name="Google Shape;1552;p45"/>
          <p:cNvCxnSpPr>
            <a:stCxn id="1494" idx="0"/>
            <a:endCxn id="1545" idx="2"/>
          </p:cNvCxnSpPr>
          <p:nvPr/>
        </p:nvCxnSpPr>
        <p:spPr>
          <a:xfrm flipH="1" rot="5400000">
            <a:off x="3176238" y="2279413"/>
            <a:ext cx="1245000" cy="145200"/>
          </a:xfrm>
          <a:prstGeom prst="curvedConnector4">
            <a:avLst>
              <a:gd fmla="val 38148" name="adj1"/>
              <a:gd fmla="val 264024" name="adj2"/>
            </a:avLst>
          </a:prstGeom>
          <a:noFill/>
          <a:ln cap="flat" cmpd="sng" w="9525">
            <a:solidFill>
              <a:srgbClr val="3D85C6"/>
            </a:solidFill>
            <a:prstDash val="solid"/>
            <a:round/>
            <a:headEnd len="med" w="med" type="none"/>
            <a:tailEnd len="med" w="med" type="triangle"/>
          </a:ln>
        </p:spPr>
      </p:cxnSp>
      <p:cxnSp>
        <p:nvCxnSpPr>
          <p:cNvPr id="1553" name="Google Shape;1553;p45"/>
          <p:cNvCxnSpPr>
            <a:stCxn id="1508" idx="0"/>
            <a:endCxn id="1542" idx="4"/>
          </p:cNvCxnSpPr>
          <p:nvPr/>
        </p:nvCxnSpPr>
        <p:spPr>
          <a:xfrm flipH="1" rot="10800000">
            <a:off x="17631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54" name="Google Shape;1554;p45"/>
          <p:cNvCxnSpPr>
            <a:stCxn id="1509" idx="0"/>
            <a:endCxn id="1543" idx="4"/>
          </p:cNvCxnSpPr>
          <p:nvPr/>
        </p:nvCxnSpPr>
        <p:spPr>
          <a:xfrm flipH="1" rot="10800000">
            <a:off x="24559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55" name="Google Shape;1555;p45"/>
          <p:cNvCxnSpPr>
            <a:stCxn id="1512" idx="0"/>
            <a:endCxn id="1544" idx="4"/>
          </p:cNvCxnSpPr>
          <p:nvPr/>
        </p:nvCxnSpPr>
        <p:spPr>
          <a:xfrm flipH="1" rot="10800000">
            <a:off x="31854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56" name="Google Shape;1556;p45"/>
          <p:cNvCxnSpPr>
            <a:stCxn id="1513" idx="0"/>
            <a:endCxn id="1545" idx="4"/>
          </p:cNvCxnSpPr>
          <p:nvPr/>
        </p:nvCxnSpPr>
        <p:spPr>
          <a:xfrm flipH="1" rot="10800000">
            <a:off x="38783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57" name="Google Shape;1557;p45"/>
          <p:cNvCxnSpPr>
            <a:stCxn id="1516" idx="0"/>
            <a:endCxn id="1546" idx="4"/>
          </p:cNvCxnSpPr>
          <p:nvPr/>
        </p:nvCxnSpPr>
        <p:spPr>
          <a:xfrm flipH="1" rot="10800000">
            <a:off x="45990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58" name="Google Shape;1558;p45"/>
          <p:cNvCxnSpPr>
            <a:stCxn id="1517" idx="0"/>
            <a:endCxn id="1547" idx="4"/>
          </p:cNvCxnSpPr>
          <p:nvPr/>
        </p:nvCxnSpPr>
        <p:spPr>
          <a:xfrm flipH="1" rot="10800000">
            <a:off x="52918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59" name="Google Shape;1559;p45"/>
          <p:cNvCxnSpPr>
            <a:stCxn id="1520" idx="0"/>
            <a:endCxn id="1548" idx="4"/>
          </p:cNvCxnSpPr>
          <p:nvPr/>
        </p:nvCxnSpPr>
        <p:spPr>
          <a:xfrm flipH="1" rot="10800000">
            <a:off x="60125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560" name="Google Shape;1560;p45"/>
          <p:cNvCxnSpPr>
            <a:stCxn id="1542" idx="0"/>
            <a:endCxn id="1561" idx="4"/>
          </p:cNvCxnSpPr>
          <p:nvPr/>
        </p:nvCxnSpPr>
        <p:spPr>
          <a:xfrm flipH="1" rot="10800000">
            <a:off x="1766750" y="905863"/>
            <a:ext cx="3182400" cy="663600"/>
          </a:xfrm>
          <a:prstGeom prst="straightConnector1">
            <a:avLst/>
          </a:prstGeom>
          <a:noFill/>
          <a:ln cap="flat" cmpd="sng" w="9525">
            <a:solidFill>
              <a:srgbClr val="000000"/>
            </a:solidFill>
            <a:prstDash val="solid"/>
            <a:round/>
            <a:headEnd len="med" w="med" type="none"/>
            <a:tailEnd len="med" w="med" type="none"/>
          </a:ln>
        </p:spPr>
      </p:cxnSp>
      <p:cxnSp>
        <p:nvCxnSpPr>
          <p:cNvPr id="1562" name="Google Shape;1562;p45"/>
          <p:cNvCxnSpPr>
            <a:stCxn id="1543" idx="0"/>
            <a:endCxn id="1561" idx="4"/>
          </p:cNvCxnSpPr>
          <p:nvPr/>
        </p:nvCxnSpPr>
        <p:spPr>
          <a:xfrm flipH="1" rot="10800000">
            <a:off x="2459600" y="905863"/>
            <a:ext cx="2489400" cy="663600"/>
          </a:xfrm>
          <a:prstGeom prst="straightConnector1">
            <a:avLst/>
          </a:prstGeom>
          <a:noFill/>
          <a:ln cap="flat" cmpd="sng" w="9525">
            <a:solidFill>
              <a:srgbClr val="000000"/>
            </a:solidFill>
            <a:prstDash val="solid"/>
            <a:round/>
            <a:headEnd len="med" w="med" type="none"/>
            <a:tailEnd len="med" w="med" type="none"/>
          </a:ln>
        </p:spPr>
      </p:cxnSp>
      <p:cxnSp>
        <p:nvCxnSpPr>
          <p:cNvPr id="1563" name="Google Shape;1563;p45"/>
          <p:cNvCxnSpPr>
            <a:stCxn id="1544" idx="0"/>
            <a:endCxn id="1561" idx="4"/>
          </p:cNvCxnSpPr>
          <p:nvPr/>
        </p:nvCxnSpPr>
        <p:spPr>
          <a:xfrm flipH="1" rot="10800000">
            <a:off x="3189100" y="905863"/>
            <a:ext cx="1759800" cy="663600"/>
          </a:xfrm>
          <a:prstGeom prst="straightConnector1">
            <a:avLst/>
          </a:prstGeom>
          <a:noFill/>
          <a:ln cap="flat" cmpd="sng" w="9525">
            <a:solidFill>
              <a:srgbClr val="000000"/>
            </a:solidFill>
            <a:prstDash val="solid"/>
            <a:round/>
            <a:headEnd len="med" w="med" type="none"/>
            <a:tailEnd len="med" w="med" type="none"/>
          </a:ln>
        </p:spPr>
      </p:cxnSp>
      <p:cxnSp>
        <p:nvCxnSpPr>
          <p:cNvPr id="1564" name="Google Shape;1564;p45"/>
          <p:cNvCxnSpPr>
            <a:stCxn id="1545" idx="0"/>
            <a:endCxn id="1561" idx="4"/>
          </p:cNvCxnSpPr>
          <p:nvPr/>
        </p:nvCxnSpPr>
        <p:spPr>
          <a:xfrm flipH="1" rot="10800000">
            <a:off x="3881950" y="90586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1565" name="Google Shape;1565;p45"/>
          <p:cNvCxnSpPr>
            <a:stCxn id="1546" idx="0"/>
            <a:endCxn id="1561" idx="4"/>
          </p:cNvCxnSpPr>
          <p:nvPr/>
        </p:nvCxnSpPr>
        <p:spPr>
          <a:xfrm flipH="1" rot="10800000">
            <a:off x="4602650" y="90586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566" name="Google Shape;1566;p45"/>
          <p:cNvCxnSpPr>
            <a:stCxn id="1547" idx="0"/>
            <a:endCxn id="1561" idx="4"/>
          </p:cNvCxnSpPr>
          <p:nvPr/>
        </p:nvCxnSpPr>
        <p:spPr>
          <a:xfrm rot="10800000">
            <a:off x="4949000" y="90586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567" name="Google Shape;1567;p45"/>
          <p:cNvCxnSpPr>
            <a:stCxn id="1548" idx="0"/>
            <a:endCxn id="1561" idx="4"/>
          </p:cNvCxnSpPr>
          <p:nvPr/>
        </p:nvCxnSpPr>
        <p:spPr>
          <a:xfrm rot="10800000">
            <a:off x="4949100" y="90586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1568" name="Google Shape;1568;p45"/>
          <p:cNvCxnSpPr>
            <a:endCxn id="1546" idx="2"/>
          </p:cNvCxnSpPr>
          <p:nvPr/>
        </p:nvCxnSpPr>
        <p:spPr>
          <a:xfrm flipH="1" rot="5400000">
            <a:off x="3892400" y="2283913"/>
            <a:ext cx="1239600" cy="130800"/>
          </a:xfrm>
          <a:prstGeom prst="curvedConnector4">
            <a:avLst>
              <a:gd fmla="val 39104" name="adj1"/>
              <a:gd fmla="val 282053" name="adj2"/>
            </a:avLst>
          </a:prstGeom>
          <a:noFill/>
          <a:ln cap="flat" cmpd="sng" w="9525">
            <a:solidFill>
              <a:srgbClr val="3D85C6"/>
            </a:solidFill>
            <a:prstDash val="solid"/>
            <a:round/>
            <a:headEnd len="med" w="med" type="none"/>
            <a:tailEnd len="med" w="med" type="triangle"/>
          </a:ln>
        </p:spPr>
      </p:cxnSp>
      <p:cxnSp>
        <p:nvCxnSpPr>
          <p:cNvPr id="1569" name="Google Shape;1569;p45"/>
          <p:cNvCxnSpPr>
            <a:endCxn id="1547" idx="2"/>
          </p:cNvCxnSpPr>
          <p:nvPr/>
        </p:nvCxnSpPr>
        <p:spPr>
          <a:xfrm flipH="1" rot="5400000">
            <a:off x="4593200" y="2275963"/>
            <a:ext cx="1234800" cy="141900"/>
          </a:xfrm>
          <a:prstGeom prst="curvedConnector4">
            <a:avLst>
              <a:gd fmla="val 37637" name="adj1"/>
              <a:gd fmla="val 267812" name="adj2"/>
            </a:avLst>
          </a:prstGeom>
          <a:noFill/>
          <a:ln cap="flat" cmpd="sng" w="9525">
            <a:solidFill>
              <a:srgbClr val="3D85C6"/>
            </a:solidFill>
            <a:prstDash val="solid"/>
            <a:round/>
            <a:headEnd len="med" w="med" type="none"/>
            <a:tailEnd len="med" w="med" type="triangle"/>
          </a:ln>
        </p:spPr>
      </p:cxnSp>
      <p:cxnSp>
        <p:nvCxnSpPr>
          <p:cNvPr id="1570" name="Google Shape;1570;p45"/>
          <p:cNvCxnSpPr>
            <a:endCxn id="1548" idx="2"/>
          </p:cNvCxnSpPr>
          <p:nvPr/>
        </p:nvCxnSpPr>
        <p:spPr>
          <a:xfrm flipH="1" rot="5400000">
            <a:off x="5310300" y="2279563"/>
            <a:ext cx="1234800" cy="134700"/>
          </a:xfrm>
          <a:prstGeom prst="curvedConnector4">
            <a:avLst>
              <a:gd fmla="val 37637" name="adj1"/>
              <a:gd fmla="val 276782" name="adj2"/>
            </a:avLst>
          </a:prstGeom>
          <a:noFill/>
          <a:ln cap="flat" cmpd="sng" w="9525">
            <a:solidFill>
              <a:srgbClr val="3D85C6"/>
            </a:solidFill>
            <a:prstDash val="solid"/>
            <a:round/>
            <a:headEnd len="med" w="med" type="none"/>
            <a:tailEnd len="med" w="med" type="triangle"/>
          </a:ln>
        </p:spPr>
      </p:cxnSp>
      <p:sp>
        <p:nvSpPr>
          <p:cNvPr id="1561" name="Google Shape;1561;p45"/>
          <p:cNvSpPr/>
          <p:nvPr/>
        </p:nvSpPr>
        <p:spPr>
          <a:xfrm>
            <a:off x="4793150" y="58576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pic>
        <p:nvPicPr>
          <p:cNvPr id="1571" name="Google Shape;1571;p45"/>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572" name="Google Shape;1572;p45"/>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573" name="Google Shape;1573;p45"/>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574" name="Google Shape;1574;p45"/>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575" name="Google Shape;1575;p45"/>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576" name="Google Shape;1576;p45"/>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577" name="Google Shape;1577;p45"/>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578" name="Google Shape;1578;p45"/>
          <p:cNvCxnSpPr>
            <a:endCxn id="1579" idx="2"/>
          </p:cNvCxnSpPr>
          <p:nvPr/>
        </p:nvCxnSpPr>
        <p:spPr>
          <a:xfrm>
            <a:off x="614948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580" name="Google Shape;1580;p45"/>
          <p:cNvCxnSpPr>
            <a:stCxn id="1581" idx="0"/>
            <a:endCxn id="1579" idx="4"/>
          </p:cNvCxnSpPr>
          <p:nvPr/>
        </p:nvCxnSpPr>
        <p:spPr>
          <a:xfrm flipH="1" rot="10800000">
            <a:off x="670697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581" name="Google Shape;1581;p45"/>
          <p:cNvSpPr/>
          <p:nvPr/>
        </p:nvSpPr>
        <p:spPr>
          <a:xfrm>
            <a:off x="655112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7243200"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655838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83" name="Google Shape;1583;p45"/>
          <p:cNvCxnSpPr>
            <a:stCxn id="1582" idx="0"/>
            <a:endCxn id="1584" idx="4"/>
          </p:cNvCxnSpPr>
          <p:nvPr/>
        </p:nvCxnSpPr>
        <p:spPr>
          <a:xfrm flipH="1" rot="10800000">
            <a:off x="7399050" y="3294701"/>
            <a:ext cx="8100" cy="486900"/>
          </a:xfrm>
          <a:prstGeom prst="straightConnector1">
            <a:avLst/>
          </a:prstGeom>
          <a:noFill/>
          <a:ln cap="flat" cmpd="sng" w="9525">
            <a:solidFill>
              <a:srgbClr val="3D85C6"/>
            </a:solidFill>
            <a:prstDash val="solid"/>
            <a:round/>
            <a:headEnd len="med" w="med" type="none"/>
            <a:tailEnd len="med" w="med" type="triangle"/>
          </a:ln>
        </p:spPr>
      </p:cxnSp>
      <p:sp>
        <p:nvSpPr>
          <p:cNvPr id="1584" name="Google Shape;1584;p45"/>
          <p:cNvSpPr/>
          <p:nvPr/>
        </p:nvSpPr>
        <p:spPr>
          <a:xfrm>
            <a:off x="72512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85" name="Google Shape;1585;p45"/>
          <p:cNvCxnSpPr>
            <a:stCxn id="1579" idx="6"/>
            <a:endCxn id="1584" idx="2"/>
          </p:cNvCxnSpPr>
          <p:nvPr/>
        </p:nvCxnSpPr>
        <p:spPr>
          <a:xfrm>
            <a:off x="6870088" y="3134563"/>
            <a:ext cx="381300" cy="0"/>
          </a:xfrm>
          <a:prstGeom prst="straightConnector1">
            <a:avLst/>
          </a:prstGeom>
          <a:noFill/>
          <a:ln cap="flat" cmpd="sng" w="9525">
            <a:solidFill>
              <a:srgbClr val="3D85C6"/>
            </a:solidFill>
            <a:prstDash val="solid"/>
            <a:round/>
            <a:headEnd len="med" w="med" type="none"/>
            <a:tailEnd len="med" w="med" type="triangle"/>
          </a:ln>
        </p:spPr>
      </p:cxnSp>
      <p:cxnSp>
        <p:nvCxnSpPr>
          <p:cNvPr id="1586" name="Google Shape;1586;p45"/>
          <p:cNvCxnSpPr>
            <a:stCxn id="1584" idx="6"/>
            <a:endCxn id="1587" idx="2"/>
          </p:cNvCxnSpPr>
          <p:nvPr/>
        </p:nvCxnSpPr>
        <p:spPr>
          <a:xfrm>
            <a:off x="7562938" y="3134563"/>
            <a:ext cx="408900" cy="0"/>
          </a:xfrm>
          <a:prstGeom prst="straightConnector1">
            <a:avLst/>
          </a:prstGeom>
          <a:noFill/>
          <a:ln cap="flat" cmpd="sng" w="9525">
            <a:solidFill>
              <a:srgbClr val="3D85C6"/>
            </a:solidFill>
            <a:prstDash val="solid"/>
            <a:round/>
            <a:headEnd len="med" w="med" type="none"/>
            <a:tailEnd len="med" w="med" type="triangle"/>
          </a:ln>
        </p:spPr>
      </p:cxnSp>
      <p:cxnSp>
        <p:nvCxnSpPr>
          <p:cNvPr id="1588" name="Google Shape;1588;p45"/>
          <p:cNvCxnSpPr>
            <a:stCxn id="1589" idx="0"/>
            <a:endCxn id="1587" idx="4"/>
          </p:cNvCxnSpPr>
          <p:nvPr/>
        </p:nvCxnSpPr>
        <p:spPr>
          <a:xfrm flipH="1" rot="10800000">
            <a:off x="8120525" y="3294701"/>
            <a:ext cx="7200" cy="486900"/>
          </a:xfrm>
          <a:prstGeom prst="straightConnector1">
            <a:avLst/>
          </a:prstGeom>
          <a:noFill/>
          <a:ln cap="flat" cmpd="sng" w="9525">
            <a:solidFill>
              <a:srgbClr val="3D85C6"/>
            </a:solidFill>
            <a:prstDash val="solid"/>
            <a:round/>
            <a:headEnd len="med" w="med" type="none"/>
            <a:tailEnd len="med" w="med" type="triangle"/>
          </a:ln>
        </p:spPr>
      </p:cxnSp>
      <p:sp>
        <p:nvSpPr>
          <p:cNvPr id="1589" name="Google Shape;1589;p45"/>
          <p:cNvSpPr/>
          <p:nvPr/>
        </p:nvSpPr>
        <p:spPr>
          <a:xfrm>
            <a:off x="7964675" y="3781601"/>
            <a:ext cx="311700" cy="875700"/>
          </a:xfrm>
          <a:prstGeom prst="rect">
            <a:avLst/>
          </a:prstGeom>
          <a:solidFill>
            <a:srgbClr val="53C6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7971938" y="297451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90" name="Google Shape;1590;p45"/>
          <p:cNvCxnSpPr>
            <a:endCxn id="1591" idx="2"/>
          </p:cNvCxnSpPr>
          <p:nvPr/>
        </p:nvCxnSpPr>
        <p:spPr>
          <a:xfrm>
            <a:off x="615648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591" name="Google Shape;1591;p45"/>
          <p:cNvSpPr/>
          <p:nvPr/>
        </p:nvSpPr>
        <p:spPr>
          <a:xfrm>
            <a:off x="656538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92" name="Google Shape;1592;p45"/>
          <p:cNvSpPr/>
          <p:nvPr/>
        </p:nvSpPr>
        <p:spPr>
          <a:xfrm>
            <a:off x="72582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93" name="Google Shape;1593;p45"/>
          <p:cNvCxnSpPr>
            <a:stCxn id="1591" idx="6"/>
            <a:endCxn id="1592" idx="2"/>
          </p:cNvCxnSpPr>
          <p:nvPr/>
        </p:nvCxnSpPr>
        <p:spPr>
          <a:xfrm>
            <a:off x="6877088" y="2427413"/>
            <a:ext cx="381300" cy="0"/>
          </a:xfrm>
          <a:prstGeom prst="straightConnector1">
            <a:avLst/>
          </a:prstGeom>
          <a:noFill/>
          <a:ln cap="flat" cmpd="sng" w="9525">
            <a:solidFill>
              <a:srgbClr val="CC0000"/>
            </a:solidFill>
            <a:prstDash val="solid"/>
            <a:round/>
            <a:headEnd len="med" w="med" type="triangle"/>
            <a:tailEnd len="med" w="med" type="none"/>
          </a:ln>
        </p:spPr>
      </p:cxnSp>
      <p:cxnSp>
        <p:nvCxnSpPr>
          <p:cNvPr id="1594" name="Google Shape;1594;p45"/>
          <p:cNvCxnSpPr>
            <a:stCxn id="1592" idx="6"/>
            <a:endCxn id="1595" idx="2"/>
          </p:cNvCxnSpPr>
          <p:nvPr/>
        </p:nvCxnSpPr>
        <p:spPr>
          <a:xfrm>
            <a:off x="7569938" y="2427413"/>
            <a:ext cx="408900" cy="0"/>
          </a:xfrm>
          <a:prstGeom prst="straightConnector1">
            <a:avLst/>
          </a:prstGeom>
          <a:noFill/>
          <a:ln cap="flat" cmpd="sng" w="9525">
            <a:solidFill>
              <a:srgbClr val="CC0000"/>
            </a:solidFill>
            <a:prstDash val="solid"/>
            <a:round/>
            <a:headEnd len="med" w="med" type="triangle"/>
            <a:tailEnd len="med" w="med" type="none"/>
          </a:ln>
        </p:spPr>
      </p:cxnSp>
      <p:sp>
        <p:nvSpPr>
          <p:cNvPr id="1595" name="Google Shape;1595;p45"/>
          <p:cNvSpPr/>
          <p:nvPr/>
        </p:nvSpPr>
        <p:spPr>
          <a:xfrm>
            <a:off x="7978938" y="2267363"/>
            <a:ext cx="311700" cy="320100"/>
          </a:xfrm>
          <a:prstGeom prst="ellipse">
            <a:avLst/>
          </a:prstGeom>
          <a:solidFill>
            <a:srgbClr val="FBFB8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96" name="Google Shape;1596;p45"/>
          <p:cNvCxnSpPr>
            <a:stCxn id="1581" idx="0"/>
            <a:endCxn id="1591" idx="6"/>
          </p:cNvCxnSpPr>
          <p:nvPr/>
        </p:nvCxnSpPr>
        <p:spPr>
          <a:xfrm rot="-5400000">
            <a:off x="611492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97" name="Google Shape;1597;p45"/>
          <p:cNvCxnSpPr>
            <a:stCxn id="1589" idx="0"/>
            <a:endCxn id="1595" idx="6"/>
          </p:cNvCxnSpPr>
          <p:nvPr/>
        </p:nvCxnSpPr>
        <p:spPr>
          <a:xfrm rot="-5400000">
            <a:off x="7528475" y="3019451"/>
            <a:ext cx="1354200" cy="170100"/>
          </a:xfrm>
          <a:prstGeom prst="curvedConnector4">
            <a:avLst>
              <a:gd fmla="val 44090" name="adj1"/>
              <a:gd fmla="val 239999" name="adj2"/>
            </a:avLst>
          </a:prstGeom>
          <a:noFill/>
          <a:ln cap="flat" cmpd="sng" w="9525">
            <a:solidFill>
              <a:srgbClr val="CC0000"/>
            </a:solidFill>
            <a:prstDash val="solid"/>
            <a:round/>
            <a:headEnd len="med" w="med" type="none"/>
            <a:tailEnd len="med" w="med" type="triangle"/>
          </a:ln>
        </p:spPr>
      </p:cxnSp>
      <p:cxnSp>
        <p:nvCxnSpPr>
          <p:cNvPr id="1598" name="Google Shape;1598;p45"/>
          <p:cNvCxnSpPr>
            <a:stCxn id="1582" idx="0"/>
            <a:endCxn id="1592" idx="6"/>
          </p:cNvCxnSpPr>
          <p:nvPr/>
        </p:nvCxnSpPr>
        <p:spPr>
          <a:xfrm rot="-5400000">
            <a:off x="6807450" y="3019001"/>
            <a:ext cx="1354200" cy="171000"/>
          </a:xfrm>
          <a:prstGeom prst="curvedConnector4">
            <a:avLst>
              <a:gd fmla="val 44090" name="adj1"/>
              <a:gd fmla="val 239189" name="adj2"/>
            </a:avLst>
          </a:prstGeom>
          <a:noFill/>
          <a:ln cap="flat" cmpd="sng" w="9525">
            <a:solidFill>
              <a:srgbClr val="CC0000"/>
            </a:solidFill>
            <a:prstDash val="solid"/>
            <a:round/>
            <a:headEnd len="med" w="med" type="none"/>
            <a:tailEnd len="med" w="med" type="triangle"/>
          </a:ln>
        </p:spPr>
      </p:cxnSp>
      <p:pic>
        <p:nvPicPr>
          <p:cNvPr id="1599" name="Google Shape;1599;p45"/>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1600" name="Google Shape;1600;p45"/>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1601" name="Google Shape;1601;p45"/>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1602" name="Google Shape;1602;p45"/>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1603" name="Google Shape;1603;p45"/>
          <p:cNvPicPr preferRelativeResize="0"/>
          <p:nvPr/>
        </p:nvPicPr>
        <p:blipFill>
          <a:blip r:embed="rId4">
            <a:alphaModFix/>
          </a:blip>
          <a:stretch>
            <a:fillRect/>
          </a:stretch>
        </p:blipFill>
        <p:spPr>
          <a:xfrm>
            <a:off x="7330687" y="2328938"/>
            <a:ext cx="166650" cy="196950"/>
          </a:xfrm>
          <a:prstGeom prst="rect">
            <a:avLst/>
          </a:prstGeom>
          <a:noFill/>
          <a:ln cap="flat" cmpd="sng" w="9525">
            <a:solidFill>
              <a:schemeClr val="lt1"/>
            </a:solidFill>
            <a:prstDash val="solid"/>
            <a:round/>
            <a:headEnd len="sm" w="sm" type="none"/>
            <a:tailEnd len="sm" w="sm" type="none"/>
          </a:ln>
        </p:spPr>
      </p:pic>
      <p:pic>
        <p:nvPicPr>
          <p:cNvPr id="1604" name="Google Shape;1604;p45"/>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1605" name="Google Shape;1605;p45"/>
          <p:cNvSpPr/>
          <p:nvPr/>
        </p:nvSpPr>
        <p:spPr>
          <a:xfrm>
            <a:off x="656900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06" name="Google Shape;1606;p45"/>
          <p:cNvSpPr/>
          <p:nvPr/>
        </p:nvSpPr>
        <p:spPr>
          <a:xfrm>
            <a:off x="72618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07" name="Google Shape;1607;p45"/>
          <p:cNvSpPr/>
          <p:nvPr/>
        </p:nvSpPr>
        <p:spPr>
          <a:xfrm>
            <a:off x="7982550" y="1569463"/>
            <a:ext cx="311700" cy="320100"/>
          </a:xfrm>
          <a:prstGeom prst="ellipse">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608" name="Google Shape;1608;p45"/>
          <p:cNvCxnSpPr>
            <a:stCxn id="1591" idx="0"/>
            <a:endCxn id="1605" idx="4"/>
          </p:cNvCxnSpPr>
          <p:nvPr/>
        </p:nvCxnSpPr>
        <p:spPr>
          <a:xfrm flipH="1" rot="10800000">
            <a:off x="672123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609" name="Google Shape;1609;p45"/>
          <p:cNvCxnSpPr>
            <a:stCxn id="1592" idx="0"/>
            <a:endCxn id="1606" idx="4"/>
          </p:cNvCxnSpPr>
          <p:nvPr/>
        </p:nvCxnSpPr>
        <p:spPr>
          <a:xfrm flipH="1" rot="10800000">
            <a:off x="74140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610" name="Google Shape;1610;p45"/>
          <p:cNvCxnSpPr>
            <a:stCxn id="1595" idx="0"/>
            <a:endCxn id="1607" idx="4"/>
          </p:cNvCxnSpPr>
          <p:nvPr/>
        </p:nvCxnSpPr>
        <p:spPr>
          <a:xfrm flipH="1" rot="10800000">
            <a:off x="8134788" y="1889663"/>
            <a:ext cx="3600" cy="377700"/>
          </a:xfrm>
          <a:prstGeom prst="straightConnector1">
            <a:avLst/>
          </a:prstGeom>
          <a:noFill/>
          <a:ln cap="flat" cmpd="sng" w="9525">
            <a:solidFill>
              <a:srgbClr val="CC0000"/>
            </a:solidFill>
            <a:prstDash val="solid"/>
            <a:round/>
            <a:headEnd len="med" w="med" type="none"/>
            <a:tailEnd len="med" w="med" type="triangle"/>
          </a:ln>
        </p:spPr>
      </p:cxnSp>
      <p:cxnSp>
        <p:nvCxnSpPr>
          <p:cNvPr id="1611" name="Google Shape;1611;p45"/>
          <p:cNvCxnSpPr>
            <a:stCxn id="1605" idx="0"/>
            <a:endCxn id="1561" idx="4"/>
          </p:cNvCxnSpPr>
          <p:nvPr/>
        </p:nvCxnSpPr>
        <p:spPr>
          <a:xfrm rot="10800000">
            <a:off x="4949150" y="905863"/>
            <a:ext cx="1775700" cy="663600"/>
          </a:xfrm>
          <a:prstGeom prst="straightConnector1">
            <a:avLst/>
          </a:prstGeom>
          <a:noFill/>
          <a:ln cap="flat" cmpd="sng" w="9525">
            <a:solidFill>
              <a:srgbClr val="000000"/>
            </a:solidFill>
            <a:prstDash val="solid"/>
            <a:round/>
            <a:headEnd len="med" w="med" type="none"/>
            <a:tailEnd len="med" w="med" type="none"/>
          </a:ln>
        </p:spPr>
      </p:cxnSp>
      <p:cxnSp>
        <p:nvCxnSpPr>
          <p:cNvPr id="1612" name="Google Shape;1612;p45"/>
          <p:cNvCxnSpPr>
            <a:stCxn id="1606" idx="0"/>
            <a:endCxn id="1561" idx="4"/>
          </p:cNvCxnSpPr>
          <p:nvPr/>
        </p:nvCxnSpPr>
        <p:spPr>
          <a:xfrm rot="10800000">
            <a:off x="4949000" y="905863"/>
            <a:ext cx="2468700" cy="663600"/>
          </a:xfrm>
          <a:prstGeom prst="straightConnector1">
            <a:avLst/>
          </a:prstGeom>
          <a:noFill/>
          <a:ln cap="flat" cmpd="sng" w="9525">
            <a:solidFill>
              <a:srgbClr val="000000"/>
            </a:solidFill>
            <a:prstDash val="solid"/>
            <a:round/>
            <a:headEnd len="med" w="med" type="none"/>
            <a:tailEnd len="med" w="med" type="none"/>
          </a:ln>
        </p:spPr>
      </p:cxnSp>
      <p:cxnSp>
        <p:nvCxnSpPr>
          <p:cNvPr id="1613" name="Google Shape;1613;p45"/>
          <p:cNvCxnSpPr>
            <a:stCxn id="1607" idx="0"/>
            <a:endCxn id="1561" idx="4"/>
          </p:cNvCxnSpPr>
          <p:nvPr/>
        </p:nvCxnSpPr>
        <p:spPr>
          <a:xfrm rot="10800000">
            <a:off x="4949100" y="905863"/>
            <a:ext cx="3189300" cy="663600"/>
          </a:xfrm>
          <a:prstGeom prst="straightConnector1">
            <a:avLst/>
          </a:prstGeom>
          <a:noFill/>
          <a:ln cap="flat" cmpd="sng" w="9525">
            <a:solidFill>
              <a:srgbClr val="000000"/>
            </a:solidFill>
            <a:prstDash val="solid"/>
            <a:round/>
            <a:headEnd len="med" w="med" type="none"/>
            <a:tailEnd len="med" w="med" type="none"/>
          </a:ln>
        </p:spPr>
      </p:cxnSp>
      <p:cxnSp>
        <p:nvCxnSpPr>
          <p:cNvPr id="1614" name="Google Shape;1614;p45"/>
          <p:cNvCxnSpPr>
            <a:endCxn id="1605" idx="2"/>
          </p:cNvCxnSpPr>
          <p:nvPr/>
        </p:nvCxnSpPr>
        <p:spPr>
          <a:xfrm flipH="1" rot="5400000">
            <a:off x="6014600" y="2283913"/>
            <a:ext cx="1239600" cy="130800"/>
          </a:xfrm>
          <a:prstGeom prst="curvedConnector4">
            <a:avLst>
              <a:gd fmla="val 37265" name="adj1"/>
              <a:gd fmla="val 282053" name="adj2"/>
            </a:avLst>
          </a:prstGeom>
          <a:noFill/>
          <a:ln cap="flat" cmpd="sng" w="9525">
            <a:solidFill>
              <a:srgbClr val="3D85C6"/>
            </a:solidFill>
            <a:prstDash val="solid"/>
            <a:round/>
            <a:headEnd len="med" w="med" type="none"/>
            <a:tailEnd len="med" w="med" type="triangle"/>
          </a:ln>
        </p:spPr>
      </p:cxnSp>
      <p:cxnSp>
        <p:nvCxnSpPr>
          <p:cNvPr id="1615" name="Google Shape;1615;p45"/>
          <p:cNvCxnSpPr>
            <a:endCxn id="1606" idx="2"/>
          </p:cNvCxnSpPr>
          <p:nvPr/>
        </p:nvCxnSpPr>
        <p:spPr>
          <a:xfrm flipH="1" rot="5400000">
            <a:off x="6715400" y="2275963"/>
            <a:ext cx="1234800" cy="141900"/>
          </a:xfrm>
          <a:prstGeom prst="curvedConnector4">
            <a:avLst>
              <a:gd fmla="val 36406" name="adj1"/>
              <a:gd fmla="val 267812" name="adj2"/>
            </a:avLst>
          </a:prstGeom>
          <a:noFill/>
          <a:ln cap="flat" cmpd="sng" w="9525">
            <a:solidFill>
              <a:srgbClr val="3D85C6"/>
            </a:solidFill>
            <a:prstDash val="solid"/>
            <a:round/>
            <a:headEnd len="med" w="med" type="none"/>
            <a:tailEnd len="med" w="med" type="triangle"/>
          </a:ln>
        </p:spPr>
      </p:cxnSp>
      <p:cxnSp>
        <p:nvCxnSpPr>
          <p:cNvPr id="1616" name="Google Shape;1616;p45"/>
          <p:cNvCxnSpPr>
            <a:endCxn id="1607" idx="2"/>
          </p:cNvCxnSpPr>
          <p:nvPr/>
        </p:nvCxnSpPr>
        <p:spPr>
          <a:xfrm flipH="1" rot="5400000">
            <a:off x="7432500" y="2279563"/>
            <a:ext cx="1234800" cy="134700"/>
          </a:xfrm>
          <a:prstGeom prst="curvedConnector4">
            <a:avLst>
              <a:gd fmla="val 35175" name="adj1"/>
              <a:gd fmla="val 276782" name="adj2"/>
            </a:avLst>
          </a:prstGeom>
          <a:noFill/>
          <a:ln cap="flat" cmpd="sng" w="9525">
            <a:solidFill>
              <a:srgbClr val="3D85C6"/>
            </a:solidFill>
            <a:prstDash val="solid"/>
            <a:round/>
            <a:headEnd len="med" w="med" type="none"/>
            <a:tailEnd len="med" w="med" type="triangle"/>
          </a:ln>
        </p:spPr>
      </p:cxnSp>
      <p:pic>
        <p:nvPicPr>
          <p:cNvPr id="1617" name="Google Shape;1617;p45"/>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618" name="Google Shape;1618;p45"/>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619" name="Google Shape;1619;p45"/>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620" name="Google Shape;1620;p45"/>
          <p:cNvSpPr txBox="1"/>
          <p:nvPr/>
        </p:nvSpPr>
        <p:spPr>
          <a:xfrm>
            <a:off x="754375" y="2465375"/>
            <a:ext cx="8586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1621" name="Google Shape;1621;p45"/>
          <p:cNvSpPr txBox="1"/>
          <p:nvPr/>
        </p:nvSpPr>
        <p:spPr>
          <a:xfrm>
            <a:off x="2372575" y="692150"/>
            <a:ext cx="10479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622" name="Google Shape;1622;p45"/>
          <p:cNvSpPr txBox="1"/>
          <p:nvPr/>
        </p:nvSpPr>
        <p:spPr>
          <a:xfrm>
            <a:off x="865788" y="3927813"/>
            <a:ext cx="624000" cy="5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1623" name="Google Shape;1623;p45"/>
          <p:cNvSpPr txBox="1"/>
          <p:nvPr/>
        </p:nvSpPr>
        <p:spPr>
          <a:xfrm>
            <a:off x="217492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24" name="Google Shape;1624;p45"/>
          <p:cNvSpPr txBox="1"/>
          <p:nvPr/>
        </p:nvSpPr>
        <p:spPr>
          <a:xfrm>
            <a:off x="288512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25" name="Google Shape;1625;p45"/>
          <p:cNvSpPr txBox="1"/>
          <p:nvPr/>
        </p:nvSpPr>
        <p:spPr>
          <a:xfrm>
            <a:off x="3596300"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26" name="Google Shape;1626;p45"/>
          <p:cNvSpPr txBox="1"/>
          <p:nvPr/>
        </p:nvSpPr>
        <p:spPr>
          <a:xfrm>
            <a:off x="4288375"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27" name="Google Shape;1627;p45"/>
          <p:cNvSpPr txBox="1"/>
          <p:nvPr/>
        </p:nvSpPr>
        <p:spPr>
          <a:xfrm>
            <a:off x="500343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28" name="Google Shape;1628;p45"/>
          <p:cNvSpPr txBox="1"/>
          <p:nvPr/>
        </p:nvSpPr>
        <p:spPr>
          <a:xfrm>
            <a:off x="5710200"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29" name="Google Shape;1629;p45"/>
          <p:cNvSpPr txBox="1"/>
          <p:nvPr/>
        </p:nvSpPr>
        <p:spPr>
          <a:xfrm>
            <a:off x="641698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30" name="Google Shape;1630;p45"/>
          <p:cNvSpPr txBox="1"/>
          <p:nvPr/>
        </p:nvSpPr>
        <p:spPr>
          <a:xfrm>
            <a:off x="713203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sp>
        <p:nvSpPr>
          <p:cNvPr id="1631" name="Google Shape;1631;p45"/>
          <p:cNvSpPr txBox="1"/>
          <p:nvPr/>
        </p:nvSpPr>
        <p:spPr>
          <a:xfrm>
            <a:off x="7847088" y="4019343"/>
            <a:ext cx="56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a:t>
            </a:r>
            <a:endParaRPr/>
          </a:p>
        </p:txBody>
      </p:sp>
      <p:cxnSp>
        <p:nvCxnSpPr>
          <p:cNvPr id="1632" name="Google Shape;1632;p45"/>
          <p:cNvCxnSpPr>
            <a:stCxn id="1633" idx="0"/>
            <a:endCxn id="1634" idx="4"/>
          </p:cNvCxnSpPr>
          <p:nvPr/>
        </p:nvCxnSpPr>
        <p:spPr>
          <a:xfrm flipH="1" rot="10800000">
            <a:off x="2440788" y="896613"/>
            <a:ext cx="3182400" cy="663600"/>
          </a:xfrm>
          <a:prstGeom prst="straightConnector1">
            <a:avLst/>
          </a:prstGeom>
          <a:noFill/>
          <a:ln cap="flat" cmpd="sng" w="9525">
            <a:solidFill>
              <a:srgbClr val="000000"/>
            </a:solidFill>
            <a:prstDash val="solid"/>
            <a:round/>
            <a:headEnd len="med" w="med" type="none"/>
            <a:tailEnd len="med" w="med" type="none"/>
          </a:ln>
        </p:spPr>
      </p:cxnSp>
      <p:cxnSp>
        <p:nvCxnSpPr>
          <p:cNvPr id="1635" name="Google Shape;1635;p45"/>
          <p:cNvCxnSpPr>
            <a:stCxn id="1636" idx="0"/>
            <a:endCxn id="1634" idx="4"/>
          </p:cNvCxnSpPr>
          <p:nvPr/>
        </p:nvCxnSpPr>
        <p:spPr>
          <a:xfrm flipH="1" rot="10800000">
            <a:off x="3133788" y="896613"/>
            <a:ext cx="2489400" cy="663600"/>
          </a:xfrm>
          <a:prstGeom prst="straightConnector1">
            <a:avLst/>
          </a:prstGeom>
          <a:noFill/>
          <a:ln cap="flat" cmpd="sng" w="9525">
            <a:solidFill>
              <a:srgbClr val="000000"/>
            </a:solidFill>
            <a:prstDash val="solid"/>
            <a:round/>
            <a:headEnd len="med" w="med" type="none"/>
            <a:tailEnd len="med" w="med" type="none"/>
          </a:ln>
        </p:spPr>
      </p:cxnSp>
      <p:cxnSp>
        <p:nvCxnSpPr>
          <p:cNvPr id="1637" name="Google Shape;1637;p45"/>
          <p:cNvCxnSpPr>
            <a:stCxn id="1638" idx="0"/>
            <a:endCxn id="1634" idx="4"/>
          </p:cNvCxnSpPr>
          <p:nvPr/>
        </p:nvCxnSpPr>
        <p:spPr>
          <a:xfrm flipH="1" rot="10800000">
            <a:off x="3863388" y="896613"/>
            <a:ext cx="1759800" cy="663600"/>
          </a:xfrm>
          <a:prstGeom prst="straightConnector1">
            <a:avLst/>
          </a:prstGeom>
          <a:noFill/>
          <a:ln cap="flat" cmpd="sng" w="9525">
            <a:solidFill>
              <a:srgbClr val="000000"/>
            </a:solidFill>
            <a:prstDash val="solid"/>
            <a:round/>
            <a:headEnd len="med" w="med" type="none"/>
            <a:tailEnd len="med" w="med" type="none"/>
          </a:ln>
        </p:spPr>
      </p:cxnSp>
      <p:cxnSp>
        <p:nvCxnSpPr>
          <p:cNvPr id="1639" name="Google Shape;1639;p45"/>
          <p:cNvCxnSpPr>
            <a:stCxn id="1640" idx="0"/>
            <a:endCxn id="1634" idx="4"/>
          </p:cNvCxnSpPr>
          <p:nvPr/>
        </p:nvCxnSpPr>
        <p:spPr>
          <a:xfrm flipH="1" rot="10800000">
            <a:off x="4556088" y="896613"/>
            <a:ext cx="1067100" cy="663600"/>
          </a:xfrm>
          <a:prstGeom prst="straightConnector1">
            <a:avLst/>
          </a:prstGeom>
          <a:noFill/>
          <a:ln cap="flat" cmpd="sng" w="9525">
            <a:solidFill>
              <a:srgbClr val="000000"/>
            </a:solidFill>
            <a:prstDash val="solid"/>
            <a:round/>
            <a:headEnd len="med" w="med" type="none"/>
            <a:tailEnd len="med" w="med" type="none"/>
          </a:ln>
        </p:spPr>
      </p:cxnSp>
      <p:cxnSp>
        <p:nvCxnSpPr>
          <p:cNvPr id="1641" name="Google Shape;1641;p45"/>
          <p:cNvCxnSpPr>
            <a:stCxn id="1642" idx="0"/>
            <a:endCxn id="1634" idx="4"/>
          </p:cNvCxnSpPr>
          <p:nvPr/>
        </p:nvCxnSpPr>
        <p:spPr>
          <a:xfrm flipH="1" rot="10800000">
            <a:off x="5276688" y="89661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643" name="Google Shape;1643;p45"/>
          <p:cNvCxnSpPr>
            <a:stCxn id="1644" idx="0"/>
            <a:endCxn id="1634" idx="4"/>
          </p:cNvCxnSpPr>
          <p:nvPr/>
        </p:nvCxnSpPr>
        <p:spPr>
          <a:xfrm rot="10800000">
            <a:off x="5623188" y="896613"/>
            <a:ext cx="346500" cy="663600"/>
          </a:xfrm>
          <a:prstGeom prst="straightConnector1">
            <a:avLst/>
          </a:prstGeom>
          <a:noFill/>
          <a:ln cap="flat" cmpd="sng" w="9525">
            <a:solidFill>
              <a:srgbClr val="000000"/>
            </a:solidFill>
            <a:prstDash val="solid"/>
            <a:round/>
            <a:headEnd len="med" w="med" type="none"/>
            <a:tailEnd len="med" w="med" type="none"/>
          </a:ln>
        </p:spPr>
      </p:cxnSp>
      <p:cxnSp>
        <p:nvCxnSpPr>
          <p:cNvPr id="1645" name="Google Shape;1645;p45"/>
          <p:cNvCxnSpPr>
            <a:stCxn id="1646" idx="0"/>
            <a:endCxn id="1634" idx="4"/>
          </p:cNvCxnSpPr>
          <p:nvPr/>
        </p:nvCxnSpPr>
        <p:spPr>
          <a:xfrm rot="10800000">
            <a:off x="5623188" y="896613"/>
            <a:ext cx="1067100" cy="663600"/>
          </a:xfrm>
          <a:prstGeom prst="straightConnector1">
            <a:avLst/>
          </a:prstGeom>
          <a:noFill/>
          <a:ln cap="flat" cmpd="sng" w="9525">
            <a:solidFill>
              <a:srgbClr val="000000"/>
            </a:solidFill>
            <a:prstDash val="solid"/>
            <a:round/>
            <a:headEnd len="med" w="med" type="none"/>
            <a:tailEnd len="med" w="med" type="none"/>
          </a:ln>
        </p:spPr>
      </p:cxnSp>
      <p:sp>
        <p:nvSpPr>
          <p:cNvPr id="1634" name="Google Shape;1634;p45"/>
          <p:cNvSpPr/>
          <p:nvPr/>
        </p:nvSpPr>
        <p:spPr>
          <a:xfrm>
            <a:off x="5467338" y="576513"/>
            <a:ext cx="311700" cy="320100"/>
          </a:xfrm>
          <a:prstGeom prst="flowChartOr">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cxnSp>
        <p:nvCxnSpPr>
          <p:cNvPr id="1647" name="Google Shape;1647;p45"/>
          <p:cNvCxnSpPr>
            <a:stCxn id="1648" idx="0"/>
            <a:endCxn id="1634" idx="4"/>
          </p:cNvCxnSpPr>
          <p:nvPr/>
        </p:nvCxnSpPr>
        <p:spPr>
          <a:xfrm rot="10800000">
            <a:off x="5623188" y="896613"/>
            <a:ext cx="1775700" cy="663600"/>
          </a:xfrm>
          <a:prstGeom prst="straightConnector1">
            <a:avLst/>
          </a:prstGeom>
          <a:noFill/>
          <a:ln cap="flat" cmpd="sng" w="9525">
            <a:solidFill>
              <a:srgbClr val="000000"/>
            </a:solidFill>
            <a:prstDash val="solid"/>
            <a:round/>
            <a:headEnd len="med" w="med" type="none"/>
            <a:tailEnd len="med" w="med" type="none"/>
          </a:ln>
        </p:spPr>
      </p:cxnSp>
      <p:cxnSp>
        <p:nvCxnSpPr>
          <p:cNvPr id="1649" name="Google Shape;1649;p45"/>
          <p:cNvCxnSpPr>
            <a:stCxn id="1650" idx="0"/>
            <a:endCxn id="1634" idx="4"/>
          </p:cNvCxnSpPr>
          <p:nvPr/>
        </p:nvCxnSpPr>
        <p:spPr>
          <a:xfrm rot="10800000">
            <a:off x="5623188" y="896613"/>
            <a:ext cx="2468700" cy="663600"/>
          </a:xfrm>
          <a:prstGeom prst="straightConnector1">
            <a:avLst/>
          </a:prstGeom>
          <a:noFill/>
          <a:ln cap="flat" cmpd="sng" w="9525">
            <a:solidFill>
              <a:srgbClr val="000000"/>
            </a:solidFill>
            <a:prstDash val="solid"/>
            <a:round/>
            <a:headEnd len="med" w="med" type="none"/>
            <a:tailEnd len="med" w="med" type="none"/>
          </a:ln>
        </p:spPr>
      </p:cxnSp>
      <p:sp>
        <p:nvSpPr>
          <p:cNvPr id="1651" name="Google Shape;1651;p45"/>
          <p:cNvSpPr txBox="1"/>
          <p:nvPr/>
        </p:nvSpPr>
        <p:spPr>
          <a:xfrm>
            <a:off x="4785463" y="111125"/>
            <a:ext cx="1047900" cy="6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cxnSp>
        <p:nvCxnSpPr>
          <p:cNvPr id="1652" name="Google Shape;1652;p45"/>
          <p:cNvCxnSpPr>
            <a:stCxn id="1542" idx="0"/>
          </p:cNvCxnSpPr>
          <p:nvPr/>
        </p:nvCxnSpPr>
        <p:spPr>
          <a:xfrm flipH="1" rot="10800000">
            <a:off x="1766750" y="936763"/>
            <a:ext cx="3715800" cy="6327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pic>
        <p:nvPicPr>
          <p:cNvPr id="1657" name="Google Shape;1657;p46"/>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1658" name="Google Shape;1658;p46"/>
          <p:cNvPicPr preferRelativeResize="0"/>
          <p:nvPr/>
        </p:nvPicPr>
        <p:blipFill>
          <a:blip r:embed="rId4">
            <a:alphaModFix/>
          </a:blip>
          <a:stretch>
            <a:fillRect/>
          </a:stretch>
        </p:blipFill>
        <p:spPr>
          <a:xfrm>
            <a:off x="4438700" y="302700"/>
            <a:ext cx="3677400" cy="1942158"/>
          </a:xfrm>
          <a:prstGeom prst="rect">
            <a:avLst/>
          </a:prstGeom>
          <a:noFill/>
          <a:ln>
            <a:noFill/>
          </a:ln>
        </p:spPr>
      </p:pic>
      <p:sp>
        <p:nvSpPr>
          <p:cNvPr id="1659" name="Google Shape;1659;p46"/>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1660" name="Google Shape;1660;p46"/>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 Conv</a:t>
            </a:r>
            <a:endParaRPr sz="1100"/>
          </a:p>
        </p:txBody>
      </p:sp>
      <p:sp>
        <p:nvSpPr>
          <p:cNvPr id="1661" name="Google Shape;1661;p46"/>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 / 1D Conv</a:t>
            </a:r>
            <a:endParaRPr sz="1100"/>
          </a:p>
        </p:txBody>
      </p:sp>
      <p:sp>
        <p:nvSpPr>
          <p:cNvPr id="1662" name="Google Shape;1662;p46"/>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 / 1DConv</a:t>
            </a:r>
            <a:endParaRPr sz="1100"/>
          </a:p>
        </p:txBody>
      </p:sp>
      <p:pic>
        <p:nvPicPr>
          <p:cNvPr id="1663" name="Google Shape;1663;p46"/>
          <p:cNvPicPr preferRelativeResize="0"/>
          <p:nvPr/>
        </p:nvPicPr>
        <p:blipFill>
          <a:blip r:embed="rId5">
            <a:alphaModFix/>
          </a:blip>
          <a:stretch>
            <a:fillRect/>
          </a:stretch>
        </p:blipFill>
        <p:spPr>
          <a:xfrm>
            <a:off x="4513075" y="2723100"/>
            <a:ext cx="3061083" cy="2168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47"/>
          <p:cNvSpPr txBox="1"/>
          <p:nvPr/>
        </p:nvSpPr>
        <p:spPr>
          <a:xfrm>
            <a:off x="664025" y="84025"/>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 LSTM</a:t>
            </a:r>
            <a:endParaRPr sz="1100"/>
          </a:p>
        </p:txBody>
      </p:sp>
      <p:sp>
        <p:nvSpPr>
          <p:cNvPr id="1669" name="Google Shape;1669;p47"/>
          <p:cNvSpPr txBox="1"/>
          <p:nvPr/>
        </p:nvSpPr>
        <p:spPr>
          <a:xfrm>
            <a:off x="4472325" y="84025"/>
            <a:ext cx="19413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 </a:t>
            </a:r>
            <a:r>
              <a:rPr lang="en" sz="1100">
                <a:solidFill>
                  <a:schemeClr val="dk1"/>
                </a:solidFill>
              </a:rPr>
              <a:t>LSTM / 1D-Conv</a:t>
            </a:r>
            <a:endParaRPr sz="1100"/>
          </a:p>
        </p:txBody>
      </p:sp>
      <p:sp>
        <p:nvSpPr>
          <p:cNvPr id="1670" name="Google Shape;1670;p47"/>
          <p:cNvSpPr txBox="1"/>
          <p:nvPr/>
        </p:nvSpPr>
        <p:spPr>
          <a:xfrm>
            <a:off x="4472325" y="2420400"/>
            <a:ext cx="33786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 Att-BiLSTM</a:t>
            </a:r>
            <a:endParaRPr sz="1100"/>
          </a:p>
        </p:txBody>
      </p:sp>
      <p:sp>
        <p:nvSpPr>
          <p:cNvPr id="1671" name="Google Shape;1671;p47"/>
          <p:cNvSpPr txBox="1"/>
          <p:nvPr/>
        </p:nvSpPr>
        <p:spPr>
          <a:xfrm>
            <a:off x="605200" y="2420400"/>
            <a:ext cx="2126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 BiLSTM</a:t>
            </a:r>
            <a:endParaRPr sz="1100"/>
          </a:p>
        </p:txBody>
      </p:sp>
      <p:pic>
        <p:nvPicPr>
          <p:cNvPr id="1672" name="Google Shape;1672;p47"/>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1673" name="Google Shape;1673;p47"/>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1674" name="Google Shape;1674;p47"/>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1675" name="Google Shape;1675;p47"/>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pic>
        <p:nvPicPr>
          <p:cNvPr id="1686" name="Google Shape;1686;p49"/>
          <p:cNvPicPr preferRelativeResize="0"/>
          <p:nvPr/>
        </p:nvPicPr>
        <p:blipFill>
          <a:blip r:embed="rId3">
            <a:alphaModFix/>
          </a:blip>
          <a:stretch>
            <a:fillRect/>
          </a:stretch>
        </p:blipFill>
        <p:spPr>
          <a:xfrm>
            <a:off x="4650100" y="139425"/>
            <a:ext cx="3476425" cy="1827400"/>
          </a:xfrm>
          <a:prstGeom prst="rect">
            <a:avLst/>
          </a:prstGeom>
          <a:noFill/>
          <a:ln>
            <a:noFill/>
          </a:ln>
        </p:spPr>
      </p:pic>
      <p:pic>
        <p:nvPicPr>
          <p:cNvPr id="1687" name="Google Shape;1687;p49"/>
          <p:cNvPicPr preferRelativeResize="0"/>
          <p:nvPr/>
        </p:nvPicPr>
        <p:blipFill>
          <a:blip r:embed="rId4">
            <a:alphaModFix/>
          </a:blip>
          <a:stretch>
            <a:fillRect/>
          </a:stretch>
        </p:blipFill>
        <p:spPr>
          <a:xfrm>
            <a:off x="4650100" y="2294900"/>
            <a:ext cx="3373650" cy="2362350"/>
          </a:xfrm>
          <a:prstGeom prst="rect">
            <a:avLst/>
          </a:prstGeom>
          <a:noFill/>
          <a:ln>
            <a:noFill/>
          </a:ln>
        </p:spPr>
      </p:pic>
      <p:pic>
        <p:nvPicPr>
          <p:cNvPr id="1688" name="Google Shape;1688;p49"/>
          <p:cNvPicPr preferRelativeResize="0"/>
          <p:nvPr/>
        </p:nvPicPr>
        <p:blipFill>
          <a:blip r:embed="rId5">
            <a:alphaModFix/>
          </a:blip>
          <a:stretch>
            <a:fillRect/>
          </a:stretch>
        </p:blipFill>
        <p:spPr>
          <a:xfrm>
            <a:off x="653850" y="2294900"/>
            <a:ext cx="3319425" cy="2055250"/>
          </a:xfrm>
          <a:prstGeom prst="rect">
            <a:avLst/>
          </a:prstGeom>
          <a:noFill/>
          <a:ln>
            <a:noFill/>
          </a:ln>
        </p:spPr>
      </p:pic>
      <p:pic>
        <p:nvPicPr>
          <p:cNvPr id="1689" name="Google Shape;1689;p49"/>
          <p:cNvPicPr preferRelativeResize="0"/>
          <p:nvPr/>
        </p:nvPicPr>
        <p:blipFill>
          <a:blip r:embed="rId6">
            <a:alphaModFix/>
          </a:blip>
          <a:stretch>
            <a:fillRect/>
          </a:stretch>
        </p:blipFill>
        <p:spPr>
          <a:xfrm>
            <a:off x="798675" y="139425"/>
            <a:ext cx="3126474" cy="1959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50"/>
          <p:cNvSpPr/>
          <p:nvPr/>
        </p:nvSpPr>
        <p:spPr>
          <a:xfrm>
            <a:off x="2004763"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695" name="Google Shape;1695;p50"/>
          <p:cNvSpPr/>
          <p:nvPr/>
        </p:nvSpPr>
        <p:spPr>
          <a:xfrm>
            <a:off x="248221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96" name="Google Shape;1696;p50"/>
          <p:cNvCxnSpPr>
            <a:stCxn id="1694" idx="3"/>
            <a:endCxn id="1695" idx="1"/>
          </p:cNvCxnSpPr>
          <p:nvPr/>
        </p:nvCxnSpPr>
        <p:spPr>
          <a:xfrm>
            <a:off x="2267563" y="2523095"/>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1697" name="Google Shape;1697;p50"/>
          <p:cNvSpPr/>
          <p:nvPr/>
        </p:nvSpPr>
        <p:spPr>
          <a:xfrm>
            <a:off x="2959668"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698" name="Google Shape;1698;p50"/>
          <p:cNvSpPr/>
          <p:nvPr/>
        </p:nvSpPr>
        <p:spPr>
          <a:xfrm>
            <a:off x="3439694"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699" name="Google Shape;1699;p50"/>
          <p:cNvCxnSpPr>
            <a:stCxn id="1697" idx="3"/>
            <a:endCxn id="1698" idx="1"/>
          </p:cNvCxnSpPr>
          <p:nvPr/>
        </p:nvCxnSpPr>
        <p:spPr>
          <a:xfrm>
            <a:off x="3222468" y="2523170"/>
            <a:ext cx="217200" cy="0"/>
          </a:xfrm>
          <a:prstGeom prst="straightConnector1">
            <a:avLst/>
          </a:prstGeom>
          <a:noFill/>
          <a:ln cap="flat" cmpd="sng" w="9525">
            <a:solidFill>
              <a:srgbClr val="000000"/>
            </a:solidFill>
            <a:prstDash val="solid"/>
            <a:round/>
            <a:headEnd len="med" w="med" type="triangle"/>
            <a:tailEnd len="med" w="med" type="triangle"/>
          </a:ln>
        </p:spPr>
      </p:cxnSp>
      <p:cxnSp>
        <p:nvCxnSpPr>
          <p:cNvPr id="1700" name="Google Shape;1700;p50"/>
          <p:cNvCxnSpPr>
            <a:stCxn id="1695" idx="3"/>
            <a:endCxn id="1697" idx="1"/>
          </p:cNvCxnSpPr>
          <p:nvPr/>
        </p:nvCxnSpPr>
        <p:spPr>
          <a:xfrm>
            <a:off x="2745014" y="2523170"/>
            <a:ext cx="214800" cy="0"/>
          </a:xfrm>
          <a:prstGeom prst="straightConnector1">
            <a:avLst/>
          </a:prstGeom>
          <a:noFill/>
          <a:ln cap="flat" cmpd="sng" w="9525">
            <a:solidFill>
              <a:srgbClr val="000000"/>
            </a:solidFill>
            <a:prstDash val="solid"/>
            <a:round/>
            <a:headEnd len="med" w="med" type="triangle"/>
            <a:tailEnd len="med" w="med" type="triangle"/>
          </a:ln>
        </p:spPr>
      </p:cxnSp>
      <p:sp>
        <p:nvSpPr>
          <p:cNvPr id="1701" name="Google Shape;1701;p50"/>
          <p:cNvSpPr/>
          <p:nvPr/>
        </p:nvSpPr>
        <p:spPr>
          <a:xfrm>
            <a:off x="391403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02" name="Google Shape;1702;p50"/>
          <p:cNvCxnSpPr>
            <a:stCxn id="1698" idx="3"/>
            <a:endCxn id="1701" idx="1"/>
          </p:cNvCxnSpPr>
          <p:nvPr/>
        </p:nvCxnSpPr>
        <p:spPr>
          <a:xfrm>
            <a:off x="3702494" y="2523170"/>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1703" name="Google Shape;1703;p50"/>
          <p:cNvSpPr/>
          <p:nvPr/>
        </p:nvSpPr>
        <p:spPr>
          <a:xfrm>
            <a:off x="4388362" y="2290220"/>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704" name="Google Shape;1704;p50"/>
          <p:cNvSpPr/>
          <p:nvPr/>
        </p:nvSpPr>
        <p:spPr>
          <a:xfrm>
            <a:off x="4862675" y="2290145"/>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05" name="Google Shape;1705;p50"/>
          <p:cNvCxnSpPr>
            <a:stCxn id="1703" idx="3"/>
            <a:endCxn id="1704" idx="1"/>
          </p:cNvCxnSpPr>
          <p:nvPr/>
        </p:nvCxnSpPr>
        <p:spPr>
          <a:xfrm>
            <a:off x="465116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706" name="Google Shape;1706;p50"/>
          <p:cNvCxnSpPr>
            <a:stCxn id="1701" idx="3"/>
            <a:endCxn id="1703" idx="1"/>
          </p:cNvCxnSpPr>
          <p:nvPr/>
        </p:nvCxnSpPr>
        <p:spPr>
          <a:xfrm>
            <a:off x="4176832" y="2523170"/>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707" name="Google Shape;1707;p50"/>
          <p:cNvCxnSpPr/>
          <p:nvPr/>
        </p:nvCxnSpPr>
        <p:spPr>
          <a:xfrm rot="10800000">
            <a:off x="64169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08" name="Google Shape;1708;p50"/>
          <p:cNvCxnSpPr>
            <a:stCxn id="1709" idx="0"/>
            <a:endCxn id="1694" idx="2"/>
          </p:cNvCxnSpPr>
          <p:nvPr/>
        </p:nvCxnSpPr>
        <p:spPr>
          <a:xfrm rot="10800000">
            <a:off x="2136250" y="275612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09" name="Google Shape;1709;p50"/>
          <p:cNvSpPr/>
          <p:nvPr/>
        </p:nvSpPr>
        <p:spPr>
          <a:xfrm>
            <a:off x="2005450" y="327452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0"/>
          <p:cNvSpPr txBox="1"/>
          <p:nvPr/>
        </p:nvSpPr>
        <p:spPr>
          <a:xfrm>
            <a:off x="1898563" y="358321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711" name="Google Shape;1711;p50"/>
          <p:cNvSpPr/>
          <p:nvPr/>
        </p:nvSpPr>
        <p:spPr>
          <a:xfrm>
            <a:off x="2005800" y="1652400"/>
            <a:ext cx="4542600" cy="3189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712" name="Google Shape;1712;p50"/>
          <p:cNvSpPr/>
          <p:nvPr/>
        </p:nvSpPr>
        <p:spPr>
          <a:xfrm>
            <a:off x="2004750" y="1188025"/>
            <a:ext cx="4542600" cy="318900"/>
          </a:xfrm>
          <a:prstGeom prst="rect">
            <a:avLst/>
          </a:prstGeom>
          <a:solidFill>
            <a:srgbClr val="EE787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sp>
        <p:nvSpPr>
          <p:cNvPr id="1713" name="Google Shape;1713;p50"/>
          <p:cNvSpPr/>
          <p:nvPr/>
        </p:nvSpPr>
        <p:spPr>
          <a:xfrm>
            <a:off x="533700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14" name="Google Shape;1714;p50"/>
          <p:cNvCxnSpPr>
            <a:endCxn id="1713" idx="1"/>
          </p:cNvCxnSpPr>
          <p:nvPr/>
        </p:nvCxnSpPr>
        <p:spPr>
          <a:xfrm>
            <a:off x="5125507" y="2523133"/>
            <a:ext cx="211500" cy="0"/>
          </a:xfrm>
          <a:prstGeom prst="straightConnector1">
            <a:avLst/>
          </a:prstGeom>
          <a:noFill/>
          <a:ln cap="flat" cmpd="sng" w="9525">
            <a:solidFill>
              <a:srgbClr val="000000"/>
            </a:solidFill>
            <a:prstDash val="solid"/>
            <a:round/>
            <a:headEnd len="med" w="med" type="triangle"/>
            <a:tailEnd len="med" w="med" type="triangle"/>
          </a:ln>
        </p:spPr>
      </p:cxnSp>
      <p:sp>
        <p:nvSpPr>
          <p:cNvPr id="1715" name="Google Shape;1715;p50"/>
          <p:cNvSpPr/>
          <p:nvPr/>
        </p:nvSpPr>
        <p:spPr>
          <a:xfrm>
            <a:off x="5811337" y="2290183"/>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716" name="Google Shape;1716;p50"/>
          <p:cNvSpPr/>
          <p:nvPr/>
        </p:nvSpPr>
        <p:spPr>
          <a:xfrm>
            <a:off x="6285650" y="2290108"/>
            <a:ext cx="262800" cy="465900"/>
          </a:xfrm>
          <a:prstGeom prst="rect">
            <a:avLst/>
          </a:prstGeom>
          <a:solidFill>
            <a:srgbClr val="FCFC7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17" name="Google Shape;1717;p50"/>
          <p:cNvCxnSpPr>
            <a:stCxn id="1715" idx="3"/>
            <a:endCxn id="1716" idx="1"/>
          </p:cNvCxnSpPr>
          <p:nvPr/>
        </p:nvCxnSpPr>
        <p:spPr>
          <a:xfrm>
            <a:off x="607413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718" name="Google Shape;1718;p50"/>
          <p:cNvCxnSpPr>
            <a:stCxn id="1713" idx="3"/>
            <a:endCxn id="1715" idx="1"/>
          </p:cNvCxnSpPr>
          <p:nvPr/>
        </p:nvCxnSpPr>
        <p:spPr>
          <a:xfrm>
            <a:off x="5599807" y="2523133"/>
            <a:ext cx="211500" cy="0"/>
          </a:xfrm>
          <a:prstGeom prst="straightConnector1">
            <a:avLst/>
          </a:prstGeom>
          <a:noFill/>
          <a:ln cap="flat" cmpd="sng" w="9525">
            <a:solidFill>
              <a:srgbClr val="000000"/>
            </a:solidFill>
            <a:prstDash val="solid"/>
            <a:round/>
            <a:headEnd len="med" w="med" type="triangle"/>
            <a:tailEnd len="med" w="med" type="triangle"/>
          </a:ln>
        </p:spPr>
      </p:cxnSp>
      <p:cxnSp>
        <p:nvCxnSpPr>
          <p:cNvPr id="1719" name="Google Shape;1719;p50"/>
          <p:cNvCxnSpPr/>
          <p:nvPr/>
        </p:nvCxnSpPr>
        <p:spPr>
          <a:xfrm rot="10800000">
            <a:off x="59427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20" name="Google Shape;1720;p50"/>
          <p:cNvCxnSpPr/>
          <p:nvPr/>
        </p:nvCxnSpPr>
        <p:spPr>
          <a:xfrm rot="10800000">
            <a:off x="5468537"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21" name="Google Shape;1721;p50"/>
          <p:cNvCxnSpPr/>
          <p:nvPr/>
        </p:nvCxnSpPr>
        <p:spPr>
          <a:xfrm rot="10800000">
            <a:off x="4991612" y="19711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22" name="Google Shape;1722;p50"/>
          <p:cNvCxnSpPr/>
          <p:nvPr/>
        </p:nvCxnSpPr>
        <p:spPr>
          <a:xfrm rot="10800000">
            <a:off x="4517137" y="1971995"/>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23" name="Google Shape;1723;p50"/>
          <p:cNvCxnSpPr/>
          <p:nvPr/>
        </p:nvCxnSpPr>
        <p:spPr>
          <a:xfrm rot="10800000">
            <a:off x="4042512"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24" name="Google Shape;1724;p50"/>
          <p:cNvCxnSpPr/>
          <p:nvPr/>
        </p:nvCxnSpPr>
        <p:spPr>
          <a:xfrm rot="10800000">
            <a:off x="3567887" y="19720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25" name="Google Shape;1725;p50"/>
          <p:cNvCxnSpPr/>
          <p:nvPr/>
        </p:nvCxnSpPr>
        <p:spPr>
          <a:xfrm rot="10800000">
            <a:off x="309108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26" name="Google Shape;1726;p50"/>
          <p:cNvCxnSpPr/>
          <p:nvPr/>
        </p:nvCxnSpPr>
        <p:spPr>
          <a:xfrm rot="10800000">
            <a:off x="2623337"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27" name="Google Shape;1727;p50"/>
          <p:cNvCxnSpPr/>
          <p:nvPr/>
        </p:nvCxnSpPr>
        <p:spPr>
          <a:xfrm rot="10800000">
            <a:off x="2139662" y="197120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28" name="Google Shape;1728;p50"/>
          <p:cNvCxnSpPr>
            <a:stCxn id="1729" idx="0"/>
          </p:cNvCxnSpPr>
          <p:nvPr/>
        </p:nvCxnSpPr>
        <p:spPr>
          <a:xfrm rot="10800000">
            <a:off x="2613700" y="27562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29" name="Google Shape;1729;p50"/>
          <p:cNvSpPr/>
          <p:nvPr/>
        </p:nvSpPr>
        <p:spPr>
          <a:xfrm>
            <a:off x="2482900" y="32746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0"/>
          <p:cNvSpPr txBox="1"/>
          <p:nvPr/>
        </p:nvSpPr>
        <p:spPr>
          <a:xfrm>
            <a:off x="2376013" y="3583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31" name="Google Shape;1731;p50"/>
          <p:cNvCxnSpPr>
            <a:stCxn id="1732" idx="0"/>
          </p:cNvCxnSpPr>
          <p:nvPr/>
        </p:nvCxnSpPr>
        <p:spPr>
          <a:xfrm rot="10800000">
            <a:off x="3092425" y="27562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32" name="Google Shape;1732;p50"/>
          <p:cNvSpPr/>
          <p:nvPr/>
        </p:nvSpPr>
        <p:spPr>
          <a:xfrm>
            <a:off x="2961625" y="32746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0"/>
          <p:cNvSpPr txBox="1"/>
          <p:nvPr/>
        </p:nvSpPr>
        <p:spPr>
          <a:xfrm>
            <a:off x="2854738" y="35833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34" name="Google Shape;1734;p50"/>
          <p:cNvCxnSpPr>
            <a:stCxn id="1735" idx="0"/>
          </p:cNvCxnSpPr>
          <p:nvPr/>
        </p:nvCxnSpPr>
        <p:spPr>
          <a:xfrm rot="10800000">
            <a:off x="3569875" y="27563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35" name="Google Shape;1735;p50"/>
          <p:cNvSpPr/>
          <p:nvPr/>
        </p:nvSpPr>
        <p:spPr>
          <a:xfrm>
            <a:off x="3439075" y="32747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0"/>
          <p:cNvSpPr txBox="1"/>
          <p:nvPr/>
        </p:nvSpPr>
        <p:spPr>
          <a:xfrm>
            <a:off x="3332188" y="35834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37" name="Google Shape;1737;p50"/>
          <p:cNvCxnSpPr>
            <a:stCxn id="1738" idx="0"/>
          </p:cNvCxnSpPr>
          <p:nvPr/>
        </p:nvCxnSpPr>
        <p:spPr>
          <a:xfrm rot="10800000">
            <a:off x="4040163" y="27561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38" name="Google Shape;1738;p50"/>
          <p:cNvSpPr/>
          <p:nvPr/>
        </p:nvSpPr>
        <p:spPr>
          <a:xfrm>
            <a:off x="3909363" y="32745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0"/>
          <p:cNvSpPr txBox="1"/>
          <p:nvPr/>
        </p:nvSpPr>
        <p:spPr>
          <a:xfrm>
            <a:off x="3802475" y="35832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40" name="Google Shape;1740;p50"/>
          <p:cNvCxnSpPr>
            <a:stCxn id="1741" idx="0"/>
          </p:cNvCxnSpPr>
          <p:nvPr/>
        </p:nvCxnSpPr>
        <p:spPr>
          <a:xfrm rot="10800000">
            <a:off x="4517613"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41" name="Google Shape;1741;p50"/>
          <p:cNvSpPr/>
          <p:nvPr/>
        </p:nvSpPr>
        <p:spPr>
          <a:xfrm>
            <a:off x="4386813"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txBox="1"/>
          <p:nvPr/>
        </p:nvSpPr>
        <p:spPr>
          <a:xfrm>
            <a:off x="4279925"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43" name="Google Shape;1743;p50"/>
          <p:cNvCxnSpPr>
            <a:stCxn id="1744" idx="0"/>
          </p:cNvCxnSpPr>
          <p:nvPr/>
        </p:nvCxnSpPr>
        <p:spPr>
          <a:xfrm rot="10800000">
            <a:off x="4996338"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44" name="Google Shape;1744;p50"/>
          <p:cNvSpPr/>
          <p:nvPr/>
        </p:nvSpPr>
        <p:spPr>
          <a:xfrm>
            <a:off x="4865538"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0"/>
          <p:cNvSpPr txBox="1"/>
          <p:nvPr/>
        </p:nvSpPr>
        <p:spPr>
          <a:xfrm>
            <a:off x="4758650"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46" name="Google Shape;1746;p50"/>
          <p:cNvCxnSpPr>
            <a:stCxn id="1747" idx="0"/>
          </p:cNvCxnSpPr>
          <p:nvPr/>
        </p:nvCxnSpPr>
        <p:spPr>
          <a:xfrm rot="10800000">
            <a:off x="5473788" y="275639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47" name="Google Shape;1747;p50"/>
          <p:cNvSpPr/>
          <p:nvPr/>
        </p:nvSpPr>
        <p:spPr>
          <a:xfrm>
            <a:off x="5342988" y="327479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0"/>
          <p:cNvSpPr txBox="1"/>
          <p:nvPr/>
        </p:nvSpPr>
        <p:spPr>
          <a:xfrm>
            <a:off x="5236100" y="358348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49" name="Google Shape;1749;p50"/>
          <p:cNvCxnSpPr>
            <a:stCxn id="1750" idx="0"/>
          </p:cNvCxnSpPr>
          <p:nvPr/>
        </p:nvCxnSpPr>
        <p:spPr>
          <a:xfrm rot="10800000">
            <a:off x="5952513" y="2756149"/>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50" name="Google Shape;1750;p50"/>
          <p:cNvSpPr/>
          <p:nvPr/>
        </p:nvSpPr>
        <p:spPr>
          <a:xfrm>
            <a:off x="5821713" y="3274549"/>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0"/>
          <p:cNvSpPr txBox="1"/>
          <p:nvPr/>
        </p:nvSpPr>
        <p:spPr>
          <a:xfrm>
            <a:off x="5714825" y="3583238"/>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1752" name="Google Shape;1752;p50"/>
          <p:cNvCxnSpPr>
            <a:stCxn id="1753" idx="0"/>
          </p:cNvCxnSpPr>
          <p:nvPr/>
        </p:nvCxnSpPr>
        <p:spPr>
          <a:xfrm rot="10800000">
            <a:off x="6429963" y="2756274"/>
            <a:ext cx="600" cy="518400"/>
          </a:xfrm>
          <a:prstGeom prst="straightConnector1">
            <a:avLst/>
          </a:prstGeom>
          <a:noFill/>
          <a:ln cap="flat" cmpd="sng" w="19050">
            <a:solidFill>
              <a:srgbClr val="000000"/>
            </a:solidFill>
            <a:prstDash val="solid"/>
            <a:round/>
            <a:headEnd len="med" w="med" type="none"/>
            <a:tailEnd len="med" w="med" type="triangle"/>
          </a:ln>
        </p:spPr>
      </p:cxnSp>
      <p:sp>
        <p:nvSpPr>
          <p:cNvPr id="1753" name="Google Shape;1753;p50"/>
          <p:cNvSpPr/>
          <p:nvPr/>
        </p:nvSpPr>
        <p:spPr>
          <a:xfrm>
            <a:off x="6299163" y="3274674"/>
            <a:ext cx="262800" cy="1029900"/>
          </a:xfrm>
          <a:prstGeom prst="rect">
            <a:avLst/>
          </a:prstGeom>
          <a:solidFill>
            <a:srgbClr val="69C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0"/>
          <p:cNvSpPr txBox="1"/>
          <p:nvPr/>
        </p:nvSpPr>
        <p:spPr>
          <a:xfrm>
            <a:off x="6192275" y="3583363"/>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51"/>
          <p:cNvSpPr/>
          <p:nvPr/>
        </p:nvSpPr>
        <p:spPr>
          <a:xfrm>
            <a:off x="226145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t>
            </a:r>
            <a:endParaRPr/>
          </a:p>
        </p:txBody>
      </p:sp>
      <p:sp>
        <p:nvSpPr>
          <p:cNvPr id="1760" name="Google Shape;1760;p51"/>
          <p:cNvSpPr/>
          <p:nvPr/>
        </p:nvSpPr>
        <p:spPr>
          <a:xfrm>
            <a:off x="284500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61" name="Google Shape;1761;p51"/>
          <p:cNvCxnSpPr>
            <a:stCxn id="1759" idx="3"/>
            <a:endCxn id="1760" idx="1"/>
          </p:cNvCxnSpPr>
          <p:nvPr/>
        </p:nvCxnSpPr>
        <p:spPr>
          <a:xfrm>
            <a:off x="252425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62" name="Google Shape;1762;p51"/>
          <p:cNvCxnSpPr>
            <a:stCxn id="1760" idx="1"/>
            <a:endCxn id="1759" idx="3"/>
          </p:cNvCxnSpPr>
          <p:nvPr/>
        </p:nvCxnSpPr>
        <p:spPr>
          <a:xfrm rot="10800000">
            <a:off x="2524301"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763" name="Google Shape;1763;p51"/>
          <p:cNvSpPr/>
          <p:nvPr/>
        </p:nvSpPr>
        <p:spPr>
          <a:xfrm>
            <a:off x="3461430"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764" name="Google Shape;1764;p51"/>
          <p:cNvSpPr/>
          <p:nvPr/>
        </p:nvSpPr>
        <p:spPr>
          <a:xfrm>
            <a:off x="4044981"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65" name="Google Shape;1765;p51"/>
          <p:cNvCxnSpPr>
            <a:stCxn id="1763" idx="3"/>
            <a:endCxn id="1764" idx="1"/>
          </p:cNvCxnSpPr>
          <p:nvPr/>
        </p:nvCxnSpPr>
        <p:spPr>
          <a:xfrm>
            <a:off x="3724230"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66" name="Google Shape;1766;p51"/>
          <p:cNvCxnSpPr>
            <a:stCxn id="1764" idx="1"/>
            <a:endCxn id="1763" idx="3"/>
          </p:cNvCxnSpPr>
          <p:nvPr/>
        </p:nvCxnSpPr>
        <p:spPr>
          <a:xfrm rot="10800000">
            <a:off x="3724281"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767" name="Google Shape;1767;p51"/>
          <p:cNvCxnSpPr/>
          <p:nvPr/>
        </p:nvCxnSpPr>
        <p:spPr>
          <a:xfrm>
            <a:off x="3124363"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68" name="Google Shape;1768;p51"/>
          <p:cNvCxnSpPr/>
          <p:nvPr/>
        </p:nvCxnSpPr>
        <p:spPr>
          <a:xfrm rot="10800000">
            <a:off x="3124291" y="2638694"/>
            <a:ext cx="320700" cy="0"/>
          </a:xfrm>
          <a:prstGeom prst="straightConnector1">
            <a:avLst/>
          </a:prstGeom>
          <a:noFill/>
          <a:ln cap="flat" cmpd="sng" w="19050">
            <a:solidFill>
              <a:schemeClr val="dk1"/>
            </a:solidFill>
            <a:prstDash val="solid"/>
            <a:round/>
            <a:headEnd len="med" w="med" type="none"/>
            <a:tailEnd len="med" w="med" type="triangle"/>
          </a:ln>
        </p:spPr>
      </p:cxnSp>
      <p:sp>
        <p:nvSpPr>
          <p:cNvPr id="1769" name="Google Shape;1769;p51"/>
          <p:cNvSpPr/>
          <p:nvPr/>
        </p:nvSpPr>
        <p:spPr>
          <a:xfrm>
            <a:off x="462853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70" name="Google Shape;1770;p51"/>
          <p:cNvCxnSpPr>
            <a:endCxn id="1769" idx="1"/>
          </p:cNvCxnSpPr>
          <p:nvPr/>
        </p:nvCxnSpPr>
        <p:spPr>
          <a:xfrm>
            <a:off x="430783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71" name="Google Shape;1771;p51"/>
          <p:cNvCxnSpPr>
            <a:stCxn id="1769" idx="1"/>
          </p:cNvCxnSpPr>
          <p:nvPr/>
        </p:nvCxnSpPr>
        <p:spPr>
          <a:xfrm rot="10800000">
            <a:off x="4307832" y="2638608"/>
            <a:ext cx="320700" cy="0"/>
          </a:xfrm>
          <a:prstGeom prst="straightConnector1">
            <a:avLst/>
          </a:prstGeom>
          <a:noFill/>
          <a:ln cap="flat" cmpd="sng" w="19050">
            <a:solidFill>
              <a:schemeClr val="dk1"/>
            </a:solidFill>
            <a:prstDash val="solid"/>
            <a:round/>
            <a:headEnd len="med" w="med" type="none"/>
            <a:tailEnd len="med" w="med" type="triangle"/>
          </a:ln>
        </p:spPr>
      </p:cxnSp>
      <p:sp>
        <p:nvSpPr>
          <p:cNvPr id="1772" name="Google Shape;1772;p51"/>
          <p:cNvSpPr/>
          <p:nvPr/>
        </p:nvSpPr>
        <p:spPr>
          <a:xfrm>
            <a:off x="5244962"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sp>
        <p:nvSpPr>
          <p:cNvPr id="1773" name="Google Shape;1773;p51"/>
          <p:cNvSpPr/>
          <p:nvPr/>
        </p:nvSpPr>
        <p:spPr>
          <a:xfrm>
            <a:off x="5828513" y="2405658"/>
            <a:ext cx="262800" cy="465900"/>
          </a:xfrm>
          <a:prstGeom prst="rect">
            <a:avLst/>
          </a:prstGeom>
          <a:solidFill>
            <a:srgbClr val="FCFC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L</a:t>
            </a:r>
            <a:endParaRPr/>
          </a:p>
        </p:txBody>
      </p:sp>
      <p:cxnSp>
        <p:nvCxnSpPr>
          <p:cNvPr id="1774" name="Google Shape;1774;p51"/>
          <p:cNvCxnSpPr>
            <a:stCxn id="1772" idx="3"/>
            <a:endCxn id="1773" idx="1"/>
          </p:cNvCxnSpPr>
          <p:nvPr/>
        </p:nvCxnSpPr>
        <p:spPr>
          <a:xfrm>
            <a:off x="5507762" y="2638608"/>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75" name="Google Shape;1775;p51"/>
          <p:cNvCxnSpPr>
            <a:stCxn id="1773" idx="1"/>
            <a:endCxn id="1772" idx="3"/>
          </p:cNvCxnSpPr>
          <p:nvPr/>
        </p:nvCxnSpPr>
        <p:spPr>
          <a:xfrm rot="10800000">
            <a:off x="5507813" y="2638608"/>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776" name="Google Shape;1776;p51"/>
          <p:cNvCxnSpPr/>
          <p:nvPr/>
        </p:nvCxnSpPr>
        <p:spPr>
          <a:xfrm>
            <a:off x="4907895" y="2638694"/>
            <a:ext cx="320700" cy="0"/>
          </a:xfrm>
          <a:prstGeom prst="straightConnector1">
            <a:avLst/>
          </a:prstGeom>
          <a:noFill/>
          <a:ln cap="flat" cmpd="sng" w="19050">
            <a:solidFill>
              <a:srgbClr val="000000"/>
            </a:solidFill>
            <a:prstDash val="solid"/>
            <a:round/>
            <a:headEnd len="med" w="med" type="none"/>
            <a:tailEnd len="med" w="med" type="triangle"/>
          </a:ln>
        </p:spPr>
      </p:cxnSp>
      <p:cxnSp>
        <p:nvCxnSpPr>
          <p:cNvPr id="1777" name="Google Shape;1777;p51"/>
          <p:cNvCxnSpPr/>
          <p:nvPr/>
        </p:nvCxnSpPr>
        <p:spPr>
          <a:xfrm rot="10800000">
            <a:off x="4907822" y="2638694"/>
            <a:ext cx="320700" cy="0"/>
          </a:xfrm>
          <a:prstGeom prst="straightConnector1">
            <a:avLst/>
          </a:prstGeom>
          <a:noFill/>
          <a:ln cap="flat" cmpd="sng" w="19050">
            <a:solidFill>
              <a:schemeClr val="dk1"/>
            </a:solidFill>
            <a:prstDash val="solid"/>
            <a:round/>
            <a:headEnd len="med" w="med" type="none"/>
            <a:tailEnd len="med" w="med" type="triangle"/>
          </a:ln>
        </p:spPr>
      </p:cxnSp>
      <p:cxnSp>
        <p:nvCxnSpPr>
          <p:cNvPr id="1778" name="Google Shape;1778;p51"/>
          <p:cNvCxnSpPr>
            <a:stCxn id="1759" idx="0"/>
            <a:endCxn id="1779" idx="2"/>
          </p:cNvCxnSpPr>
          <p:nvPr/>
        </p:nvCxnSpPr>
        <p:spPr>
          <a:xfrm rot="10800000">
            <a:off x="2392850"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80" name="Google Shape;1780;p51"/>
          <p:cNvCxnSpPr/>
          <p:nvPr/>
        </p:nvCxnSpPr>
        <p:spPr>
          <a:xfrm rot="10800000">
            <a:off x="297646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81" name="Google Shape;1781;p51"/>
          <p:cNvCxnSpPr/>
          <p:nvPr/>
        </p:nvCxnSpPr>
        <p:spPr>
          <a:xfrm rot="10800000">
            <a:off x="3592892"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82" name="Google Shape;1782;p51"/>
          <p:cNvCxnSpPr/>
          <p:nvPr/>
        </p:nvCxnSpPr>
        <p:spPr>
          <a:xfrm rot="10800000">
            <a:off x="4176443" y="2086758"/>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83" name="Google Shape;1783;p51"/>
          <p:cNvCxnSpPr/>
          <p:nvPr/>
        </p:nvCxnSpPr>
        <p:spPr>
          <a:xfrm rot="10800000">
            <a:off x="4759994"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84" name="Google Shape;1784;p51"/>
          <p:cNvCxnSpPr/>
          <p:nvPr/>
        </p:nvCxnSpPr>
        <p:spPr>
          <a:xfrm rot="10800000">
            <a:off x="5376423" y="2086809"/>
            <a:ext cx="0" cy="318900"/>
          </a:xfrm>
          <a:prstGeom prst="straightConnector1">
            <a:avLst/>
          </a:prstGeom>
          <a:noFill/>
          <a:ln cap="flat" cmpd="sng" w="19050">
            <a:solidFill>
              <a:srgbClr val="000000"/>
            </a:solidFill>
            <a:prstDash val="solid"/>
            <a:round/>
            <a:headEnd len="med" w="med" type="none"/>
            <a:tailEnd len="med" w="med" type="triangle"/>
          </a:ln>
        </p:spPr>
      </p:cxnSp>
      <p:cxnSp>
        <p:nvCxnSpPr>
          <p:cNvPr id="1785" name="Google Shape;1785;p51"/>
          <p:cNvCxnSpPr/>
          <p:nvPr/>
        </p:nvCxnSpPr>
        <p:spPr>
          <a:xfrm rot="10800000">
            <a:off x="5959974" y="2086758"/>
            <a:ext cx="0" cy="318900"/>
          </a:xfrm>
          <a:prstGeom prst="straightConnector1">
            <a:avLst/>
          </a:prstGeom>
          <a:noFill/>
          <a:ln cap="flat" cmpd="sng" w="19050">
            <a:solidFill>
              <a:srgbClr val="000000"/>
            </a:solidFill>
            <a:prstDash val="solid"/>
            <a:round/>
            <a:headEnd len="med" w="med" type="none"/>
            <a:tailEnd len="med" w="med" type="triangle"/>
          </a:ln>
        </p:spPr>
      </p:cxnSp>
      <p:sp>
        <p:nvSpPr>
          <p:cNvPr id="1786" name="Google Shape;1786;p51"/>
          <p:cNvSpPr/>
          <p:nvPr/>
        </p:nvSpPr>
        <p:spPr>
          <a:xfrm>
            <a:off x="2261600" y="1710564"/>
            <a:ext cx="3822000" cy="37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AM</a:t>
            </a:r>
            <a:endParaRPr/>
          </a:p>
        </p:txBody>
      </p:sp>
      <p:sp>
        <p:nvSpPr>
          <p:cNvPr id="1787" name="Google Shape;1787;p51"/>
          <p:cNvSpPr/>
          <p:nvPr/>
        </p:nvSpPr>
        <p:spPr>
          <a:xfrm>
            <a:off x="2262499" y="1093950"/>
            <a:ext cx="5240100" cy="31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FC</a:t>
            </a:r>
            <a:endParaRPr/>
          </a:p>
        </p:txBody>
      </p:sp>
      <p:sp>
        <p:nvSpPr>
          <p:cNvPr id="1788" name="Google Shape;1788;p51"/>
          <p:cNvSpPr/>
          <p:nvPr/>
        </p:nvSpPr>
        <p:spPr>
          <a:xfrm>
            <a:off x="2261449" y="629575"/>
            <a:ext cx="5240100" cy="3189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SM</a:t>
            </a:r>
            <a:endParaRPr/>
          </a:p>
        </p:txBody>
      </p:sp>
      <p:cxnSp>
        <p:nvCxnSpPr>
          <p:cNvPr id="1789" name="Google Shape;1789;p51"/>
          <p:cNvCxnSpPr>
            <a:stCxn id="1786" idx="0"/>
          </p:cNvCxnSpPr>
          <p:nvPr/>
        </p:nvCxnSpPr>
        <p:spPr>
          <a:xfrm flipH="1" rot="10800000">
            <a:off x="4172600" y="1426764"/>
            <a:ext cx="3900" cy="283800"/>
          </a:xfrm>
          <a:prstGeom prst="straightConnector1">
            <a:avLst/>
          </a:prstGeom>
          <a:noFill/>
          <a:ln cap="flat" cmpd="sng" w="19050">
            <a:solidFill>
              <a:srgbClr val="000000"/>
            </a:solidFill>
            <a:prstDash val="solid"/>
            <a:round/>
            <a:headEnd len="med" w="med" type="none"/>
            <a:tailEnd len="med" w="med" type="triangle"/>
          </a:ln>
        </p:spPr>
      </p:cxnSp>
      <p:cxnSp>
        <p:nvCxnSpPr>
          <p:cNvPr id="1790" name="Google Shape;1790;p51"/>
          <p:cNvCxnSpPr>
            <a:stCxn id="1791" idx="0"/>
            <a:endCxn id="1759" idx="2"/>
          </p:cNvCxnSpPr>
          <p:nvPr/>
        </p:nvCxnSpPr>
        <p:spPr>
          <a:xfrm rot="10800000">
            <a:off x="239285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791" name="Google Shape;1791;p51"/>
          <p:cNvSpPr/>
          <p:nvPr/>
        </p:nvSpPr>
        <p:spPr>
          <a:xfrm>
            <a:off x="2261450"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6445025" y="2479150"/>
            <a:ext cx="907500" cy="318900"/>
          </a:xfrm>
          <a:prstGeom prst="rect">
            <a:avLst/>
          </a:prstGeom>
          <a:solidFill>
            <a:srgbClr val="A7F3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a:t>
            </a:r>
            <a:endParaRPr/>
          </a:p>
        </p:txBody>
      </p:sp>
      <p:cxnSp>
        <p:nvCxnSpPr>
          <p:cNvPr id="1793" name="Google Shape;1793;p51"/>
          <p:cNvCxnSpPr/>
          <p:nvPr/>
        </p:nvCxnSpPr>
        <p:spPr>
          <a:xfrm flipH="1" rot="10800000">
            <a:off x="2392850" y="2804850"/>
            <a:ext cx="4156800" cy="186900"/>
          </a:xfrm>
          <a:prstGeom prst="bentConnector3">
            <a:avLst>
              <a:gd fmla="val 99999" name="adj1"/>
            </a:avLst>
          </a:prstGeom>
          <a:noFill/>
          <a:ln cap="flat" cmpd="sng" w="9525">
            <a:solidFill>
              <a:srgbClr val="000000"/>
            </a:solidFill>
            <a:prstDash val="solid"/>
            <a:round/>
            <a:headEnd len="med" w="med" type="none"/>
            <a:tailEnd len="med" w="med" type="triangle"/>
          </a:ln>
        </p:spPr>
      </p:cxnSp>
      <p:cxnSp>
        <p:nvCxnSpPr>
          <p:cNvPr id="1794" name="Google Shape;1794;p51"/>
          <p:cNvCxnSpPr/>
          <p:nvPr/>
        </p:nvCxnSpPr>
        <p:spPr>
          <a:xfrm flipH="1" rot="10800000">
            <a:off x="2976388" y="2805450"/>
            <a:ext cx="3669300" cy="229800"/>
          </a:xfrm>
          <a:prstGeom prst="bentConnector3">
            <a:avLst>
              <a:gd fmla="val 100004" name="adj1"/>
            </a:avLst>
          </a:prstGeom>
          <a:noFill/>
          <a:ln cap="flat" cmpd="sng" w="9525">
            <a:solidFill>
              <a:srgbClr val="000000"/>
            </a:solidFill>
            <a:prstDash val="solid"/>
            <a:round/>
            <a:headEnd len="med" w="med" type="none"/>
            <a:tailEnd len="med" w="med" type="triangle"/>
          </a:ln>
        </p:spPr>
      </p:cxnSp>
      <p:cxnSp>
        <p:nvCxnSpPr>
          <p:cNvPr id="1795" name="Google Shape;1795;p51"/>
          <p:cNvCxnSpPr/>
          <p:nvPr/>
        </p:nvCxnSpPr>
        <p:spPr>
          <a:xfrm flipH="1" rot="10800000">
            <a:off x="3592775" y="2798125"/>
            <a:ext cx="3156600" cy="293100"/>
          </a:xfrm>
          <a:prstGeom prst="bentConnector3">
            <a:avLst>
              <a:gd fmla="val 100002" name="adj1"/>
            </a:avLst>
          </a:prstGeom>
          <a:noFill/>
          <a:ln cap="flat" cmpd="sng" w="9525">
            <a:solidFill>
              <a:srgbClr val="000000"/>
            </a:solidFill>
            <a:prstDash val="solid"/>
            <a:round/>
            <a:headEnd len="med" w="med" type="none"/>
            <a:tailEnd len="med" w="med" type="triangle"/>
          </a:ln>
        </p:spPr>
      </p:cxnSp>
      <p:cxnSp>
        <p:nvCxnSpPr>
          <p:cNvPr id="1796" name="Google Shape;1796;p51"/>
          <p:cNvCxnSpPr>
            <a:endCxn id="1792" idx="2"/>
          </p:cNvCxnSpPr>
          <p:nvPr/>
        </p:nvCxnSpPr>
        <p:spPr>
          <a:xfrm flipH="1" rot="10800000">
            <a:off x="4172675" y="2798050"/>
            <a:ext cx="2726100" cy="345000"/>
          </a:xfrm>
          <a:prstGeom prst="bentConnector2">
            <a:avLst/>
          </a:prstGeom>
          <a:noFill/>
          <a:ln cap="flat" cmpd="sng" w="9525">
            <a:solidFill>
              <a:srgbClr val="000000"/>
            </a:solidFill>
            <a:prstDash val="solid"/>
            <a:round/>
            <a:headEnd len="med" w="med" type="none"/>
            <a:tailEnd len="med" w="med" type="triangle"/>
          </a:ln>
        </p:spPr>
      </p:cxnSp>
      <p:cxnSp>
        <p:nvCxnSpPr>
          <p:cNvPr id="1797" name="Google Shape;1797;p51"/>
          <p:cNvCxnSpPr/>
          <p:nvPr/>
        </p:nvCxnSpPr>
        <p:spPr>
          <a:xfrm flipH="1" rot="10800000">
            <a:off x="4759775" y="2804725"/>
            <a:ext cx="2293200" cy="402900"/>
          </a:xfrm>
          <a:prstGeom prst="bentConnector3">
            <a:avLst>
              <a:gd fmla="val 99996" name="adj1"/>
            </a:avLst>
          </a:prstGeom>
          <a:noFill/>
          <a:ln cap="flat" cmpd="sng" w="9525">
            <a:solidFill>
              <a:srgbClr val="000000"/>
            </a:solidFill>
            <a:prstDash val="solid"/>
            <a:round/>
            <a:headEnd len="med" w="med" type="none"/>
            <a:tailEnd len="med" w="med" type="triangle"/>
          </a:ln>
        </p:spPr>
      </p:cxnSp>
      <p:cxnSp>
        <p:nvCxnSpPr>
          <p:cNvPr id="1798" name="Google Shape;1798;p51"/>
          <p:cNvCxnSpPr/>
          <p:nvPr/>
        </p:nvCxnSpPr>
        <p:spPr>
          <a:xfrm flipH="1" rot="10800000">
            <a:off x="5376338" y="2804975"/>
            <a:ext cx="1787400" cy="466800"/>
          </a:xfrm>
          <a:prstGeom prst="bentConnector3">
            <a:avLst>
              <a:gd fmla="val 100008" name="adj1"/>
            </a:avLst>
          </a:prstGeom>
          <a:noFill/>
          <a:ln cap="flat" cmpd="sng" w="9525">
            <a:solidFill>
              <a:srgbClr val="000000"/>
            </a:solidFill>
            <a:prstDash val="solid"/>
            <a:round/>
            <a:headEnd len="med" w="med" type="none"/>
            <a:tailEnd len="med" w="med" type="triangle"/>
          </a:ln>
        </p:spPr>
      </p:cxnSp>
      <p:cxnSp>
        <p:nvCxnSpPr>
          <p:cNvPr id="1799" name="Google Shape;1799;p51"/>
          <p:cNvCxnSpPr/>
          <p:nvPr/>
        </p:nvCxnSpPr>
        <p:spPr>
          <a:xfrm flipH="1" rot="10800000">
            <a:off x="5959888" y="2804938"/>
            <a:ext cx="1329900" cy="519300"/>
          </a:xfrm>
          <a:prstGeom prst="bentConnector3">
            <a:avLst>
              <a:gd fmla="val 99993" name="adj1"/>
            </a:avLst>
          </a:prstGeom>
          <a:noFill/>
          <a:ln cap="flat" cmpd="sng" w="9525">
            <a:solidFill>
              <a:srgbClr val="000000"/>
            </a:solidFill>
            <a:prstDash val="solid"/>
            <a:round/>
            <a:headEnd len="med" w="med" type="none"/>
            <a:tailEnd len="med" w="med" type="triangle"/>
          </a:ln>
        </p:spPr>
      </p:cxnSp>
      <p:cxnSp>
        <p:nvCxnSpPr>
          <p:cNvPr id="1800" name="Google Shape;1800;p51"/>
          <p:cNvCxnSpPr>
            <a:stCxn id="1801" idx="0"/>
          </p:cNvCxnSpPr>
          <p:nvPr/>
        </p:nvCxnSpPr>
        <p:spPr>
          <a:xfrm rot="10800000">
            <a:off x="2976475"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801" name="Google Shape;1801;p51"/>
          <p:cNvSpPr/>
          <p:nvPr/>
        </p:nvSpPr>
        <p:spPr>
          <a:xfrm>
            <a:off x="2845075"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2" name="Google Shape;1802;p51"/>
          <p:cNvCxnSpPr>
            <a:stCxn id="1803" idx="0"/>
          </p:cNvCxnSpPr>
          <p:nvPr/>
        </p:nvCxnSpPr>
        <p:spPr>
          <a:xfrm rot="10800000">
            <a:off x="3592900"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803" name="Google Shape;1803;p51"/>
          <p:cNvSpPr/>
          <p:nvPr/>
        </p:nvSpPr>
        <p:spPr>
          <a:xfrm>
            <a:off x="3461500"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4" name="Google Shape;1804;p51"/>
          <p:cNvCxnSpPr>
            <a:stCxn id="1805" idx="0"/>
          </p:cNvCxnSpPr>
          <p:nvPr/>
        </p:nvCxnSpPr>
        <p:spPr>
          <a:xfrm rot="10800000">
            <a:off x="417641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805" name="Google Shape;1805;p51"/>
          <p:cNvSpPr/>
          <p:nvPr/>
        </p:nvSpPr>
        <p:spPr>
          <a:xfrm>
            <a:off x="404501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6" name="Google Shape;1806;p51"/>
          <p:cNvCxnSpPr>
            <a:stCxn id="1807" idx="0"/>
          </p:cNvCxnSpPr>
          <p:nvPr/>
        </p:nvCxnSpPr>
        <p:spPr>
          <a:xfrm rot="10800000">
            <a:off x="475993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807" name="Google Shape;1807;p51"/>
          <p:cNvSpPr/>
          <p:nvPr/>
        </p:nvSpPr>
        <p:spPr>
          <a:xfrm>
            <a:off x="4628538" y="341887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8" name="Google Shape;1808;p51"/>
          <p:cNvCxnSpPr>
            <a:stCxn id="1809" idx="0"/>
          </p:cNvCxnSpPr>
          <p:nvPr/>
        </p:nvCxnSpPr>
        <p:spPr>
          <a:xfrm rot="10800000">
            <a:off x="5376363"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809" name="Google Shape;1809;p51"/>
          <p:cNvSpPr/>
          <p:nvPr/>
        </p:nvSpPr>
        <p:spPr>
          <a:xfrm>
            <a:off x="5244963"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0" name="Google Shape;1810;p51"/>
          <p:cNvCxnSpPr>
            <a:stCxn id="1811" idx="0"/>
          </p:cNvCxnSpPr>
          <p:nvPr/>
        </p:nvCxnSpPr>
        <p:spPr>
          <a:xfrm rot="10800000">
            <a:off x="5959988" y="2871675"/>
            <a:ext cx="0" cy="547200"/>
          </a:xfrm>
          <a:prstGeom prst="straightConnector1">
            <a:avLst/>
          </a:prstGeom>
          <a:noFill/>
          <a:ln cap="flat" cmpd="sng" w="19050">
            <a:solidFill>
              <a:srgbClr val="000000"/>
            </a:solidFill>
            <a:prstDash val="solid"/>
            <a:round/>
            <a:headEnd len="med" w="med" type="none"/>
            <a:tailEnd len="med" w="med" type="triangle"/>
          </a:ln>
        </p:spPr>
      </p:cxnSp>
      <p:sp>
        <p:nvSpPr>
          <p:cNvPr id="1811" name="Google Shape;1811;p51"/>
          <p:cNvSpPr/>
          <p:nvPr/>
        </p:nvSpPr>
        <p:spPr>
          <a:xfrm>
            <a:off x="5828588" y="3418875"/>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1"/>
          <p:cNvSpPr/>
          <p:nvPr/>
        </p:nvSpPr>
        <p:spPr>
          <a:xfrm>
            <a:off x="2389125" y="2948875"/>
            <a:ext cx="36900" cy="4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1"/>
          <p:cNvSpPr/>
          <p:nvPr/>
        </p:nvSpPr>
        <p:spPr>
          <a:xfrm>
            <a:off x="5927000" y="33085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1"/>
          <p:cNvSpPr/>
          <p:nvPr/>
        </p:nvSpPr>
        <p:spPr>
          <a:xfrm>
            <a:off x="5343475" y="32442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1"/>
          <p:cNvSpPr/>
          <p:nvPr/>
        </p:nvSpPr>
        <p:spPr>
          <a:xfrm>
            <a:off x="4726200" y="319030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1"/>
          <p:cNvSpPr/>
          <p:nvPr/>
        </p:nvSpPr>
        <p:spPr>
          <a:xfrm>
            <a:off x="4142588" y="31084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1"/>
          <p:cNvSpPr/>
          <p:nvPr/>
        </p:nvSpPr>
        <p:spPr>
          <a:xfrm>
            <a:off x="3561025" y="3079550"/>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1"/>
          <p:cNvSpPr/>
          <p:nvPr/>
        </p:nvSpPr>
        <p:spPr>
          <a:xfrm>
            <a:off x="2945625" y="2998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1"/>
          <p:cNvSpPr/>
          <p:nvPr/>
        </p:nvSpPr>
        <p:spPr>
          <a:xfrm>
            <a:off x="2358525" y="2973175"/>
            <a:ext cx="67500" cy="735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0" name="Google Shape;1820;p51"/>
          <p:cNvCxnSpPr>
            <a:stCxn id="1792" idx="0"/>
          </p:cNvCxnSpPr>
          <p:nvPr/>
        </p:nvCxnSpPr>
        <p:spPr>
          <a:xfrm rot="10800000">
            <a:off x="6898475" y="1419550"/>
            <a:ext cx="300" cy="1059600"/>
          </a:xfrm>
          <a:prstGeom prst="straightConnector1">
            <a:avLst/>
          </a:prstGeom>
          <a:noFill/>
          <a:ln cap="flat" cmpd="sng" w="19050">
            <a:solidFill>
              <a:schemeClr val="dk1"/>
            </a:solidFill>
            <a:prstDash val="solid"/>
            <a:round/>
            <a:headEnd len="med" w="med" type="none"/>
            <a:tailEnd len="med" w="med" type="triangle"/>
          </a:ln>
        </p:spPr>
      </p:cxnSp>
      <p:sp>
        <p:nvSpPr>
          <p:cNvPr id="1821" name="Google Shape;1821;p51"/>
          <p:cNvSpPr txBox="1"/>
          <p:nvPr/>
        </p:nvSpPr>
        <p:spPr>
          <a:xfrm>
            <a:off x="2738800" y="35439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22" name="Google Shape;1822;p51"/>
          <p:cNvSpPr txBox="1"/>
          <p:nvPr/>
        </p:nvSpPr>
        <p:spPr>
          <a:xfrm>
            <a:off x="2154675" y="353620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23" name="Google Shape;1823;p51"/>
          <p:cNvSpPr/>
          <p:nvPr/>
        </p:nvSpPr>
        <p:spPr>
          <a:xfrm>
            <a:off x="3461738"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24" name="Google Shape;1824;p51"/>
          <p:cNvSpPr/>
          <p:nvPr/>
        </p:nvSpPr>
        <p:spPr>
          <a:xfrm>
            <a:off x="4045363"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25" name="Google Shape;1825;p51"/>
          <p:cNvSpPr txBox="1"/>
          <p:nvPr/>
        </p:nvSpPr>
        <p:spPr>
          <a:xfrm>
            <a:off x="3939088" y="35440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26" name="Google Shape;1826;p51"/>
          <p:cNvSpPr txBox="1"/>
          <p:nvPr/>
        </p:nvSpPr>
        <p:spPr>
          <a:xfrm>
            <a:off x="3354963" y="353632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27" name="Google Shape;1827;p51"/>
          <p:cNvSpPr txBox="1"/>
          <p:nvPr/>
        </p:nvSpPr>
        <p:spPr>
          <a:xfrm>
            <a:off x="4523213" y="3536150"/>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28" name="Google Shape;1828;p51"/>
          <p:cNvSpPr/>
          <p:nvPr/>
        </p:nvSpPr>
        <p:spPr>
          <a:xfrm>
            <a:off x="5244425" y="3419000"/>
            <a:ext cx="262800" cy="636600"/>
          </a:xfrm>
          <a:prstGeom prst="rect">
            <a:avLst/>
          </a:prstGeom>
          <a:solidFill>
            <a:srgbClr val="53C6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1"/>
          <p:cNvSpPr/>
          <p:nvPr/>
        </p:nvSpPr>
        <p:spPr>
          <a:xfrm>
            <a:off x="5827950" y="3419000"/>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30" name="Google Shape;1830;p51"/>
          <p:cNvSpPr/>
          <p:nvPr/>
        </p:nvSpPr>
        <p:spPr>
          <a:xfrm>
            <a:off x="5244775" y="3419125"/>
            <a:ext cx="262800" cy="636600"/>
          </a:xfrm>
          <a:prstGeom prst="rect">
            <a:avLst/>
          </a:prstGeom>
          <a:solidFill>
            <a:srgbClr val="69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31" name="Google Shape;1831;p51"/>
          <p:cNvSpPr txBox="1"/>
          <p:nvPr/>
        </p:nvSpPr>
        <p:spPr>
          <a:xfrm>
            <a:off x="5138500" y="35441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1832" name="Google Shape;1832;p51"/>
          <p:cNvSpPr txBox="1"/>
          <p:nvPr/>
        </p:nvSpPr>
        <p:spPr>
          <a:xfrm>
            <a:off x="5722625" y="3536275"/>
            <a:ext cx="4752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pic>
        <p:nvPicPr>
          <p:cNvPr id="1837" name="Google Shape;1837;p52"/>
          <p:cNvPicPr preferRelativeResize="0"/>
          <p:nvPr/>
        </p:nvPicPr>
        <p:blipFill>
          <a:blip r:embed="rId3">
            <a:alphaModFix/>
          </a:blip>
          <a:stretch>
            <a:fillRect/>
          </a:stretch>
        </p:blipFill>
        <p:spPr>
          <a:xfrm>
            <a:off x="-1215550" y="62375"/>
            <a:ext cx="4714974" cy="2509375"/>
          </a:xfrm>
          <a:prstGeom prst="rect">
            <a:avLst/>
          </a:prstGeom>
          <a:noFill/>
          <a:ln>
            <a:noFill/>
          </a:ln>
        </p:spPr>
      </p:pic>
      <p:pic>
        <p:nvPicPr>
          <p:cNvPr id="1838" name="Google Shape;1838;p52"/>
          <p:cNvPicPr preferRelativeResize="0"/>
          <p:nvPr/>
        </p:nvPicPr>
        <p:blipFill>
          <a:blip r:embed="rId4">
            <a:alphaModFix/>
          </a:blip>
          <a:stretch>
            <a:fillRect/>
          </a:stretch>
        </p:blipFill>
        <p:spPr>
          <a:xfrm>
            <a:off x="2561726" y="533040"/>
            <a:ext cx="8019000" cy="4425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53"/>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844" name="Google Shape;1844;p53"/>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845" name="Google Shape;1845;p53"/>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846" name="Google Shape;1846;p53"/>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847" name="Google Shape;1847;p53"/>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3"/>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851" name="Google Shape;1851;p53"/>
          <p:cNvCxnSpPr>
            <a:stCxn id="1850" idx="6"/>
            <a:endCxn id="1852"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853" name="Google Shape;1853;p53"/>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854" name="Google Shape;1854;p53"/>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855" name="Google Shape;1855;p53"/>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857" name="Google Shape;1857;p53"/>
          <p:cNvCxnSpPr>
            <a:stCxn id="1858" idx="6"/>
            <a:endCxn id="1850"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859" name="Google Shape;1859;p53"/>
          <p:cNvCxnSpPr>
            <a:stCxn id="1860" idx="6"/>
            <a:endCxn id="1850"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861" name="Google Shape;1861;p53"/>
          <p:cNvCxnSpPr>
            <a:stCxn id="1862" idx="6"/>
            <a:endCxn id="1850"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863" name="Google Shape;1863;p53"/>
          <p:cNvCxnSpPr>
            <a:stCxn id="1864" idx="6"/>
            <a:endCxn id="1865"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852" name="Google Shape;1852;p53"/>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864" name="Google Shape;1864;p5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1</a:t>
            </a:r>
            <a:endParaRPr baseline="-25000" sz="1200"/>
          </a:p>
        </p:txBody>
      </p:sp>
      <p:sp>
        <p:nvSpPr>
          <p:cNvPr id="1866" name="Google Shape;1866;p5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867" name="Google Shape;1867;p5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868" name="Google Shape;1868;p5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865" name="Google Shape;1865;p5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869" name="Google Shape;1869;p5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870" name="Google Shape;1870;p5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871" name="Google Shape;1871;p5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862" name="Google Shape;1862;p5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860" name="Google Shape;1860;p5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872" name="Google Shape;1872;p5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858" name="Google Shape;1858;p5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873" name="Google Shape;1873;p53"/>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874" name="Google Shape;1874;p53"/>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8" name="Google Shape;1878;p53"/>
          <p:cNvCxnSpPr>
            <a:endCxn id="1864"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879" name="Google Shape;1879;p53"/>
          <p:cNvCxnSpPr>
            <a:stCxn id="1847" idx="5"/>
            <a:endCxn id="1866"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880" name="Google Shape;1880;p53"/>
          <p:cNvCxnSpPr>
            <a:stCxn id="1847" idx="5"/>
            <a:endCxn id="1867"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881" name="Google Shape;1881;p53"/>
          <p:cNvCxnSpPr>
            <a:stCxn id="1847" idx="5"/>
            <a:endCxn id="1868"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882" name="Google Shape;1882;p53"/>
          <p:cNvCxnSpPr>
            <a:stCxn id="1848" idx="5"/>
            <a:endCxn id="1864"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883" name="Google Shape;1883;p53"/>
          <p:cNvCxnSpPr>
            <a:stCxn id="1848" idx="5"/>
            <a:endCxn id="1867"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884" name="Google Shape;1884;p53"/>
          <p:cNvCxnSpPr>
            <a:stCxn id="1848" idx="6"/>
            <a:endCxn id="1866"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885" name="Google Shape;1885;p53"/>
          <p:cNvCxnSpPr>
            <a:stCxn id="1848" idx="6"/>
            <a:endCxn id="1868"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886" name="Google Shape;1886;p53"/>
          <p:cNvCxnSpPr>
            <a:stCxn id="1849" idx="4"/>
            <a:endCxn id="1864"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887" name="Google Shape;1887;p53"/>
          <p:cNvCxnSpPr>
            <a:stCxn id="1849" idx="6"/>
            <a:endCxn id="1866"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888" name="Google Shape;1888;p53"/>
          <p:cNvCxnSpPr>
            <a:stCxn id="1849" idx="6"/>
            <a:endCxn id="1867"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889" name="Google Shape;1889;p53"/>
          <p:cNvCxnSpPr>
            <a:stCxn id="1849" idx="5"/>
            <a:endCxn id="1868"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890" name="Google Shape;1890;p53"/>
          <p:cNvCxnSpPr>
            <a:stCxn id="1874" idx="4"/>
            <a:endCxn id="1864"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891" name="Google Shape;1891;p53"/>
          <p:cNvCxnSpPr>
            <a:stCxn id="1874" idx="5"/>
            <a:endCxn id="1866"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892" name="Google Shape;1892;p53"/>
          <p:cNvCxnSpPr>
            <a:stCxn id="1874" idx="6"/>
            <a:endCxn id="1867"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893" name="Google Shape;1893;p53"/>
          <p:cNvCxnSpPr>
            <a:stCxn id="1874" idx="5"/>
            <a:endCxn id="1868"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894" name="Google Shape;1894;p53"/>
          <p:cNvCxnSpPr>
            <a:stCxn id="1875" idx="5"/>
            <a:endCxn id="1864"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895" name="Google Shape;1895;p53"/>
          <p:cNvCxnSpPr>
            <a:stCxn id="1875" idx="6"/>
            <a:endCxn id="1866"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896" name="Google Shape;1896;p53"/>
          <p:cNvCxnSpPr>
            <a:stCxn id="1875" idx="5"/>
            <a:endCxn id="1867"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897" name="Google Shape;1897;p53"/>
          <p:cNvCxnSpPr>
            <a:stCxn id="1875" idx="5"/>
            <a:endCxn id="1868"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898" name="Google Shape;1898;p53"/>
          <p:cNvCxnSpPr>
            <a:stCxn id="1876" idx="0"/>
            <a:endCxn id="1867"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899" name="Google Shape;1899;p53"/>
          <p:cNvCxnSpPr>
            <a:stCxn id="1876" idx="5"/>
            <a:endCxn id="1866"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900" name="Google Shape;1900;p53"/>
          <p:cNvCxnSpPr>
            <a:stCxn id="1876" idx="6"/>
            <a:endCxn id="1867"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901" name="Google Shape;1901;p53"/>
          <p:cNvCxnSpPr>
            <a:stCxn id="1876" idx="5"/>
            <a:endCxn id="1868"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902" name="Google Shape;1902;p53"/>
          <p:cNvCxnSpPr>
            <a:stCxn id="1877" idx="5"/>
            <a:endCxn id="1864"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903" name="Google Shape;1903;p53"/>
          <p:cNvCxnSpPr>
            <a:stCxn id="1877" idx="5"/>
            <a:endCxn id="1866"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904" name="Google Shape;1904;p53"/>
          <p:cNvCxnSpPr>
            <a:stCxn id="1877" idx="5"/>
            <a:endCxn id="1867"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905" name="Google Shape;1905;p53"/>
          <p:cNvCxnSpPr>
            <a:stCxn id="1877" idx="5"/>
            <a:endCxn id="1868"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906" name="Google Shape;1906;p53"/>
          <p:cNvCxnSpPr>
            <a:stCxn id="1864" idx="6"/>
            <a:endCxn id="1869"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07" name="Google Shape;1907;p53"/>
          <p:cNvCxnSpPr>
            <a:stCxn id="1864" idx="6"/>
            <a:endCxn id="1870"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908" name="Google Shape;1908;p53"/>
          <p:cNvCxnSpPr>
            <a:stCxn id="1864" idx="6"/>
            <a:endCxn id="1871"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909" name="Google Shape;1909;p53"/>
          <p:cNvCxnSpPr>
            <a:stCxn id="1866" idx="6"/>
            <a:endCxn id="1865"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10" name="Google Shape;1910;p53"/>
          <p:cNvCxnSpPr>
            <a:stCxn id="1866" idx="6"/>
            <a:endCxn id="1869"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911" name="Google Shape;1911;p53"/>
          <p:cNvCxnSpPr>
            <a:stCxn id="1866" idx="6"/>
            <a:endCxn id="1870"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912" name="Google Shape;1912;p53"/>
          <p:cNvCxnSpPr>
            <a:stCxn id="1866" idx="6"/>
            <a:endCxn id="1871"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13" name="Google Shape;1913;p53"/>
          <p:cNvCxnSpPr>
            <a:stCxn id="1867" idx="6"/>
            <a:endCxn id="1865"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914" name="Google Shape;1914;p53"/>
          <p:cNvCxnSpPr>
            <a:stCxn id="1867" idx="6"/>
            <a:endCxn id="1869"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915" name="Google Shape;1915;p53"/>
          <p:cNvCxnSpPr>
            <a:stCxn id="1867" idx="6"/>
            <a:endCxn id="1870"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916" name="Google Shape;1916;p53"/>
          <p:cNvCxnSpPr>
            <a:stCxn id="1867" idx="6"/>
            <a:endCxn id="1871"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917" name="Google Shape;1917;p53"/>
          <p:cNvCxnSpPr>
            <a:endCxn id="1865"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918" name="Google Shape;1918;p53"/>
          <p:cNvCxnSpPr>
            <a:stCxn id="1868" idx="6"/>
            <a:endCxn id="1869"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19" name="Google Shape;1919;p53"/>
          <p:cNvCxnSpPr>
            <a:stCxn id="1868" idx="6"/>
            <a:endCxn id="1870"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920" name="Google Shape;1920;p53"/>
          <p:cNvCxnSpPr>
            <a:stCxn id="1868" idx="6"/>
            <a:endCxn id="1871"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1921" name="Google Shape;1921;p53"/>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922" name="Google Shape;1922;p53"/>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23" name="Google Shape;1923;p53"/>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924" name="Google Shape;1924;p53"/>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925" name="Google Shape;1925;p53"/>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926" name="Google Shape;1926;p53"/>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927" name="Google Shape;1927;p53"/>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928" name="Google Shape;1928;p53"/>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29" name="Google Shape;1929;p53"/>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930" name="Google Shape;1930;p53"/>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931" name="Google Shape;1931;p53"/>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932" name="Google Shape;1932;p53"/>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933" name="Google Shape;1933;p53"/>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934" name="Google Shape;1934;p53"/>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935" name="Google Shape;1935;p53"/>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936" name="Google Shape;1936;p53"/>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1937" name="Google Shape;1937;p53"/>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1938" name="Google Shape;1938;p53"/>
          <p:cNvCxnSpPr>
            <a:stCxn id="1872" idx="6"/>
            <a:endCxn id="1850"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1939" name="Google Shape;1939;p53"/>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1940" name="Google Shape;1940;p53"/>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1941" name="Google Shape;1941;p53"/>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54"/>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947" name="Google Shape;1947;p54"/>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948" name="Google Shape;1948;p54"/>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949" name="Google Shape;1949;p54"/>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950" name="Google Shape;1950;p54"/>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954" name="Google Shape;1954;p54"/>
          <p:cNvCxnSpPr>
            <a:stCxn id="1953" idx="6"/>
            <a:endCxn id="1955"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956" name="Google Shape;1956;p54"/>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957" name="Google Shape;1957;p54"/>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958" name="Google Shape;1958;p54"/>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960" name="Google Shape;1960;p54"/>
          <p:cNvCxnSpPr>
            <a:stCxn id="1961" idx="6"/>
            <a:endCxn id="1953"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962" name="Google Shape;1962;p54"/>
          <p:cNvCxnSpPr>
            <a:stCxn id="1963" idx="6"/>
            <a:endCxn id="1953"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964" name="Google Shape;1964;p54"/>
          <p:cNvCxnSpPr>
            <a:stCxn id="1965" idx="6"/>
            <a:endCxn id="1953"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966" name="Google Shape;1966;p54"/>
          <p:cNvCxnSpPr>
            <a:stCxn id="1967" idx="6"/>
            <a:endCxn id="1968"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955" name="Google Shape;1955;p54"/>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967" name="Google Shape;1967;p54"/>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1969" name="Google Shape;1969;p54"/>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970" name="Google Shape;1970;p54"/>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971" name="Google Shape;1971;p54"/>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968" name="Google Shape;1968;p54"/>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972" name="Google Shape;1972;p54"/>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973" name="Google Shape;1973;p54"/>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974" name="Google Shape;1974;p54"/>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965" name="Google Shape;1965;p54"/>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963" name="Google Shape;1963;p54"/>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1975" name="Google Shape;1975;p54"/>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961" name="Google Shape;1961;p54"/>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1976" name="Google Shape;1976;p54"/>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1977" name="Google Shape;1977;p54"/>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1" name="Google Shape;1981;p54"/>
          <p:cNvCxnSpPr>
            <a:endCxn id="1967"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982" name="Google Shape;1982;p54"/>
          <p:cNvCxnSpPr>
            <a:stCxn id="1950" idx="5"/>
            <a:endCxn id="1969"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983" name="Google Shape;1983;p54"/>
          <p:cNvCxnSpPr>
            <a:stCxn id="1950" idx="5"/>
            <a:endCxn id="1970"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984" name="Google Shape;1984;p54"/>
          <p:cNvCxnSpPr>
            <a:stCxn id="1950" idx="5"/>
            <a:endCxn id="1971"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985" name="Google Shape;1985;p54"/>
          <p:cNvCxnSpPr>
            <a:stCxn id="1951" idx="5"/>
            <a:endCxn id="1967"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986" name="Google Shape;1986;p54"/>
          <p:cNvCxnSpPr>
            <a:stCxn id="1951" idx="5"/>
            <a:endCxn id="1970"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987" name="Google Shape;1987;p54"/>
          <p:cNvCxnSpPr>
            <a:stCxn id="1951" idx="6"/>
            <a:endCxn id="1969"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988" name="Google Shape;1988;p54"/>
          <p:cNvCxnSpPr>
            <a:stCxn id="1951" idx="6"/>
            <a:endCxn id="1971"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989" name="Google Shape;1989;p54"/>
          <p:cNvCxnSpPr>
            <a:stCxn id="1952" idx="4"/>
            <a:endCxn id="1967"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990" name="Google Shape;1990;p54"/>
          <p:cNvCxnSpPr>
            <a:stCxn id="1952" idx="6"/>
            <a:endCxn id="1969"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991" name="Google Shape;1991;p54"/>
          <p:cNvCxnSpPr>
            <a:stCxn id="1952" idx="6"/>
            <a:endCxn id="1970"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992" name="Google Shape;1992;p54"/>
          <p:cNvCxnSpPr>
            <a:stCxn id="1952" idx="5"/>
            <a:endCxn id="1971"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993" name="Google Shape;1993;p54"/>
          <p:cNvCxnSpPr>
            <a:stCxn id="1977" idx="4"/>
            <a:endCxn id="1967"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994" name="Google Shape;1994;p54"/>
          <p:cNvCxnSpPr>
            <a:stCxn id="1977" idx="5"/>
            <a:endCxn id="1969"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995" name="Google Shape;1995;p54"/>
          <p:cNvCxnSpPr>
            <a:stCxn id="1977" idx="6"/>
            <a:endCxn id="1970"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996" name="Google Shape;1996;p54"/>
          <p:cNvCxnSpPr>
            <a:stCxn id="1977" idx="5"/>
            <a:endCxn id="1971"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997" name="Google Shape;1997;p54"/>
          <p:cNvCxnSpPr>
            <a:stCxn id="1978" idx="5"/>
            <a:endCxn id="1967"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998" name="Google Shape;1998;p54"/>
          <p:cNvCxnSpPr>
            <a:stCxn id="1978" idx="6"/>
            <a:endCxn id="1969"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999" name="Google Shape;1999;p54"/>
          <p:cNvCxnSpPr>
            <a:stCxn id="1978" idx="5"/>
            <a:endCxn id="1970"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2000" name="Google Shape;2000;p54"/>
          <p:cNvCxnSpPr>
            <a:stCxn id="1978" idx="5"/>
            <a:endCxn id="1971"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2001" name="Google Shape;2001;p54"/>
          <p:cNvCxnSpPr>
            <a:stCxn id="1979" idx="0"/>
            <a:endCxn id="1970"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2002" name="Google Shape;2002;p54"/>
          <p:cNvCxnSpPr>
            <a:stCxn id="1979" idx="5"/>
            <a:endCxn id="1969"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2003" name="Google Shape;2003;p54"/>
          <p:cNvCxnSpPr>
            <a:stCxn id="1979" idx="6"/>
            <a:endCxn id="1970"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2004" name="Google Shape;2004;p54"/>
          <p:cNvCxnSpPr>
            <a:stCxn id="1979" idx="5"/>
            <a:endCxn id="1971"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2005" name="Google Shape;2005;p54"/>
          <p:cNvCxnSpPr>
            <a:stCxn id="1980" idx="5"/>
            <a:endCxn id="1967"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2006" name="Google Shape;2006;p54"/>
          <p:cNvCxnSpPr>
            <a:stCxn id="1980" idx="5"/>
            <a:endCxn id="1969"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2007" name="Google Shape;2007;p54"/>
          <p:cNvCxnSpPr>
            <a:stCxn id="1980" idx="5"/>
            <a:endCxn id="1970"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2008" name="Google Shape;2008;p54"/>
          <p:cNvCxnSpPr>
            <a:stCxn id="1980" idx="5"/>
            <a:endCxn id="1971"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2009" name="Google Shape;2009;p54"/>
          <p:cNvCxnSpPr>
            <a:stCxn id="1967" idx="6"/>
            <a:endCxn id="1972"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010" name="Google Shape;2010;p54"/>
          <p:cNvCxnSpPr>
            <a:stCxn id="1967" idx="6"/>
            <a:endCxn id="1973"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2011" name="Google Shape;2011;p54"/>
          <p:cNvCxnSpPr>
            <a:stCxn id="1967" idx="6"/>
            <a:endCxn id="1974"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2012" name="Google Shape;2012;p54"/>
          <p:cNvCxnSpPr>
            <a:stCxn id="1969" idx="6"/>
            <a:endCxn id="1968"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013" name="Google Shape;2013;p54"/>
          <p:cNvCxnSpPr>
            <a:stCxn id="1969" idx="6"/>
            <a:endCxn id="1972"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2014" name="Google Shape;2014;p54"/>
          <p:cNvCxnSpPr>
            <a:stCxn id="1969" idx="6"/>
            <a:endCxn id="1973"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2015" name="Google Shape;2015;p54"/>
          <p:cNvCxnSpPr>
            <a:stCxn id="1969" idx="6"/>
            <a:endCxn id="1974"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016" name="Google Shape;2016;p54"/>
          <p:cNvCxnSpPr>
            <a:stCxn id="1970" idx="6"/>
            <a:endCxn id="1968"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2017" name="Google Shape;2017;p54"/>
          <p:cNvCxnSpPr>
            <a:stCxn id="1970" idx="6"/>
            <a:endCxn id="1972"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2018" name="Google Shape;2018;p54"/>
          <p:cNvCxnSpPr>
            <a:stCxn id="1970" idx="6"/>
            <a:endCxn id="1973"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2019" name="Google Shape;2019;p54"/>
          <p:cNvCxnSpPr>
            <a:stCxn id="1970" idx="6"/>
            <a:endCxn id="1974"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2020" name="Google Shape;2020;p54"/>
          <p:cNvCxnSpPr>
            <a:endCxn id="1968"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2021" name="Google Shape;2021;p54"/>
          <p:cNvCxnSpPr>
            <a:stCxn id="1971" idx="6"/>
            <a:endCxn id="1972"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022" name="Google Shape;2022;p54"/>
          <p:cNvCxnSpPr>
            <a:stCxn id="1971" idx="6"/>
            <a:endCxn id="1973"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2023" name="Google Shape;2023;p54"/>
          <p:cNvCxnSpPr>
            <a:stCxn id="1971" idx="6"/>
            <a:endCxn id="1974"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2024" name="Google Shape;2024;p54"/>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2025" name="Google Shape;2025;p54"/>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026" name="Google Shape;2026;p54"/>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2027" name="Google Shape;2027;p54"/>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2028" name="Google Shape;2028;p54"/>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029" name="Google Shape;2029;p54"/>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2030" name="Google Shape;2030;p54"/>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2031" name="Google Shape;2031;p54"/>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032" name="Google Shape;2032;p54"/>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2033" name="Google Shape;2033;p54"/>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2034" name="Google Shape;2034;p54"/>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2035" name="Google Shape;2035;p54"/>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2036" name="Google Shape;2036;p54"/>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2037" name="Google Shape;2037;p54"/>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038" name="Google Shape;2038;p54"/>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2039" name="Google Shape;2039;p54"/>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2040" name="Google Shape;2040;p54"/>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2041" name="Google Shape;2041;p54"/>
          <p:cNvCxnSpPr>
            <a:stCxn id="1975" idx="6"/>
            <a:endCxn id="1953"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2042" name="Google Shape;2042;p54"/>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2043" name="Google Shape;2043;p54"/>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2044" name="Google Shape;2044;p54"/>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8" name="Shape 2048"/>
        <p:cNvGrpSpPr/>
        <p:nvPr/>
      </p:nvGrpSpPr>
      <p:grpSpPr>
        <a:xfrm>
          <a:off x="0" y="0"/>
          <a:ext cx="0" cy="0"/>
          <a:chOff x="0" y="0"/>
          <a:chExt cx="0" cy="0"/>
        </a:xfrm>
      </p:grpSpPr>
      <p:sp>
        <p:nvSpPr>
          <p:cNvPr id="2049" name="Google Shape;2049;p55"/>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2050" name="Google Shape;2050;p55"/>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2051" name="Google Shape;2051;p55"/>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2052" name="Google Shape;2052;p55"/>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2053" name="Google Shape;2053;p55"/>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2057" name="Google Shape;2057;p55"/>
          <p:cNvCxnSpPr>
            <a:stCxn id="2056" idx="6"/>
            <a:endCxn id="2058"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2059" name="Google Shape;2059;p55"/>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2060" name="Google Shape;2060;p55"/>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2061" name="Google Shape;2061;p55"/>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2063" name="Google Shape;2063;p55"/>
          <p:cNvCxnSpPr>
            <a:stCxn id="2064" idx="6"/>
            <a:endCxn id="2056"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2065" name="Google Shape;2065;p55"/>
          <p:cNvCxnSpPr>
            <a:stCxn id="2066" idx="6"/>
            <a:endCxn id="2056"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2067" name="Google Shape;2067;p55"/>
          <p:cNvCxnSpPr>
            <a:stCxn id="2068" idx="6"/>
            <a:endCxn id="2056"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2069" name="Google Shape;2069;p55"/>
          <p:cNvCxnSpPr>
            <a:stCxn id="2070" idx="6"/>
            <a:endCxn id="2071"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2058" name="Google Shape;2058;p55"/>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2070" name="Google Shape;2070;p5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2072" name="Google Shape;2072;p5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2073" name="Google Shape;2073;p5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2074" name="Google Shape;2074;p5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2071" name="Google Shape;2071;p5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2075" name="Google Shape;2075;p5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2076" name="Google Shape;2076;p5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2077" name="Google Shape;2077;p5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2068" name="Google Shape;2068;p5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2066" name="Google Shape;2066;p5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2078" name="Google Shape;2078;p5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2064" name="Google Shape;2064;p5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2079" name="Google Shape;2079;p55"/>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2080" name="Google Shape;2080;p55"/>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4" name="Google Shape;2084;p55"/>
          <p:cNvCxnSpPr>
            <a:endCxn id="2070"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2085" name="Google Shape;2085;p55"/>
          <p:cNvCxnSpPr>
            <a:stCxn id="2053" idx="5"/>
            <a:endCxn id="2072"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2086" name="Google Shape;2086;p55"/>
          <p:cNvCxnSpPr>
            <a:stCxn id="2053" idx="5"/>
            <a:endCxn id="2073"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2087" name="Google Shape;2087;p55"/>
          <p:cNvCxnSpPr>
            <a:stCxn id="2053" idx="5"/>
            <a:endCxn id="2074"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2088" name="Google Shape;2088;p55"/>
          <p:cNvCxnSpPr>
            <a:stCxn id="2054" idx="5"/>
            <a:endCxn id="2070"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2089" name="Google Shape;2089;p55"/>
          <p:cNvCxnSpPr>
            <a:stCxn id="2054" idx="5"/>
            <a:endCxn id="2073"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2090" name="Google Shape;2090;p55"/>
          <p:cNvCxnSpPr>
            <a:stCxn id="2054" idx="6"/>
            <a:endCxn id="2072"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2091" name="Google Shape;2091;p55"/>
          <p:cNvCxnSpPr>
            <a:stCxn id="2054" idx="6"/>
            <a:endCxn id="2074"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2092" name="Google Shape;2092;p55"/>
          <p:cNvCxnSpPr>
            <a:stCxn id="2055" idx="4"/>
            <a:endCxn id="2070"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2093" name="Google Shape;2093;p55"/>
          <p:cNvCxnSpPr>
            <a:stCxn id="2055" idx="6"/>
            <a:endCxn id="2072"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2094" name="Google Shape;2094;p55"/>
          <p:cNvCxnSpPr>
            <a:stCxn id="2055" idx="6"/>
            <a:endCxn id="2073"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2095" name="Google Shape;2095;p55"/>
          <p:cNvCxnSpPr>
            <a:stCxn id="2055" idx="5"/>
            <a:endCxn id="2074"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2096" name="Google Shape;2096;p55"/>
          <p:cNvCxnSpPr>
            <a:stCxn id="2080" idx="4"/>
            <a:endCxn id="2070"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2097" name="Google Shape;2097;p55"/>
          <p:cNvCxnSpPr>
            <a:stCxn id="2080" idx="5"/>
            <a:endCxn id="2072"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2098" name="Google Shape;2098;p55"/>
          <p:cNvCxnSpPr>
            <a:stCxn id="2080" idx="6"/>
            <a:endCxn id="2073"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2099" name="Google Shape;2099;p55"/>
          <p:cNvCxnSpPr>
            <a:stCxn id="2080" idx="5"/>
            <a:endCxn id="2074"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2100" name="Google Shape;2100;p55"/>
          <p:cNvCxnSpPr>
            <a:stCxn id="2081" idx="5"/>
            <a:endCxn id="2070"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2101" name="Google Shape;2101;p55"/>
          <p:cNvCxnSpPr>
            <a:stCxn id="2081" idx="6"/>
            <a:endCxn id="2072"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2102" name="Google Shape;2102;p55"/>
          <p:cNvCxnSpPr>
            <a:stCxn id="2081" idx="5"/>
            <a:endCxn id="2073"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2103" name="Google Shape;2103;p55"/>
          <p:cNvCxnSpPr>
            <a:stCxn id="2081" idx="5"/>
            <a:endCxn id="2074"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2104" name="Google Shape;2104;p55"/>
          <p:cNvCxnSpPr>
            <a:stCxn id="2082" idx="0"/>
            <a:endCxn id="2073"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2105" name="Google Shape;2105;p55"/>
          <p:cNvCxnSpPr>
            <a:stCxn id="2082" idx="5"/>
            <a:endCxn id="2072"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2106" name="Google Shape;2106;p55"/>
          <p:cNvCxnSpPr>
            <a:stCxn id="2082" idx="6"/>
            <a:endCxn id="2073"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2107" name="Google Shape;2107;p55"/>
          <p:cNvCxnSpPr>
            <a:stCxn id="2082" idx="5"/>
            <a:endCxn id="2074"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2108" name="Google Shape;2108;p55"/>
          <p:cNvCxnSpPr>
            <a:stCxn id="2083" idx="5"/>
            <a:endCxn id="2070"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2109" name="Google Shape;2109;p55"/>
          <p:cNvCxnSpPr>
            <a:stCxn id="2083" idx="5"/>
            <a:endCxn id="2072"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2110" name="Google Shape;2110;p55"/>
          <p:cNvCxnSpPr>
            <a:stCxn id="2083" idx="5"/>
            <a:endCxn id="2073"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2111" name="Google Shape;2111;p55"/>
          <p:cNvCxnSpPr>
            <a:stCxn id="2083" idx="5"/>
            <a:endCxn id="2074"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2112" name="Google Shape;2112;p55"/>
          <p:cNvCxnSpPr>
            <a:stCxn id="2070" idx="6"/>
            <a:endCxn id="2075"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2113" name="Google Shape;2113;p55"/>
          <p:cNvCxnSpPr>
            <a:stCxn id="2070" idx="6"/>
            <a:endCxn id="2076"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2114" name="Google Shape;2114;p55"/>
          <p:cNvCxnSpPr>
            <a:stCxn id="2070" idx="6"/>
            <a:endCxn id="2077"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2115" name="Google Shape;2115;p55"/>
          <p:cNvCxnSpPr>
            <a:stCxn id="2072" idx="6"/>
            <a:endCxn id="2071"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2116" name="Google Shape;2116;p55"/>
          <p:cNvCxnSpPr>
            <a:stCxn id="2072" idx="6"/>
            <a:endCxn id="2075"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2117" name="Google Shape;2117;p55"/>
          <p:cNvCxnSpPr>
            <a:stCxn id="2072" idx="6"/>
            <a:endCxn id="2076"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2118" name="Google Shape;2118;p55"/>
          <p:cNvCxnSpPr>
            <a:stCxn id="2072" idx="6"/>
            <a:endCxn id="2077"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2119" name="Google Shape;2119;p55"/>
          <p:cNvCxnSpPr>
            <a:stCxn id="2073" idx="6"/>
            <a:endCxn id="2071"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2120" name="Google Shape;2120;p55"/>
          <p:cNvCxnSpPr>
            <a:stCxn id="2073" idx="6"/>
            <a:endCxn id="2075"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2121" name="Google Shape;2121;p55"/>
          <p:cNvCxnSpPr>
            <a:stCxn id="2073" idx="6"/>
            <a:endCxn id="2076"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2122" name="Google Shape;2122;p55"/>
          <p:cNvCxnSpPr>
            <a:stCxn id="2073" idx="6"/>
            <a:endCxn id="2077"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2123" name="Google Shape;2123;p55"/>
          <p:cNvCxnSpPr>
            <a:endCxn id="2071"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2124" name="Google Shape;2124;p55"/>
          <p:cNvCxnSpPr>
            <a:stCxn id="2074" idx="6"/>
            <a:endCxn id="2075"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2125" name="Google Shape;2125;p55"/>
          <p:cNvCxnSpPr>
            <a:stCxn id="2074" idx="6"/>
            <a:endCxn id="2076"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2126" name="Google Shape;2126;p55"/>
          <p:cNvCxnSpPr>
            <a:stCxn id="2074" idx="6"/>
            <a:endCxn id="2077"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2127" name="Google Shape;2127;p55"/>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2128" name="Google Shape;2128;p55"/>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2129" name="Google Shape;2129;p55"/>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2130" name="Google Shape;2130;p55"/>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2131" name="Google Shape;2131;p55"/>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2132" name="Google Shape;2132;p55"/>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2133" name="Google Shape;2133;p55"/>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2134" name="Google Shape;2134;p55"/>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2135" name="Google Shape;2135;p55"/>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2136" name="Google Shape;2136;p55"/>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2137" name="Google Shape;2137;p55"/>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2138" name="Google Shape;2138;p55"/>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2139" name="Google Shape;2139;p55"/>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2140" name="Google Shape;2140;p55"/>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2141" name="Google Shape;2141;p55"/>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2142" name="Google Shape;2142;p55"/>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2143" name="Google Shape;2143;p55"/>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2144" name="Google Shape;2144;p55"/>
          <p:cNvCxnSpPr>
            <a:stCxn id="2078" idx="6"/>
            <a:endCxn id="2056"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2145" name="Google Shape;2145;p55"/>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2146" name="Google Shape;2146;p55"/>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2147" name="Google Shape;2147;p55"/>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grpSp>
        <p:nvGrpSpPr>
          <p:cNvPr id="2152" name="Google Shape;2152;p56"/>
          <p:cNvGrpSpPr/>
          <p:nvPr/>
        </p:nvGrpSpPr>
        <p:grpSpPr>
          <a:xfrm>
            <a:off x="347454" y="2084814"/>
            <a:ext cx="1055455" cy="1030918"/>
            <a:chOff x="347441" y="529183"/>
            <a:chExt cx="2163705" cy="1824635"/>
          </a:xfrm>
        </p:grpSpPr>
        <p:grpSp>
          <p:nvGrpSpPr>
            <p:cNvPr id="2153" name="Google Shape;2153;p56"/>
            <p:cNvGrpSpPr/>
            <p:nvPr/>
          </p:nvGrpSpPr>
          <p:grpSpPr>
            <a:xfrm>
              <a:off x="745224" y="529183"/>
              <a:ext cx="1765922" cy="1596032"/>
              <a:chOff x="6240000" y="821025"/>
              <a:chExt cx="2904000" cy="2668950"/>
            </a:xfrm>
          </p:grpSpPr>
          <p:sp>
            <p:nvSpPr>
              <p:cNvPr id="2154" name="Google Shape;2154;p56"/>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5" name="Google Shape;2155;p56"/>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6" name="Google Shape;2156;p56"/>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7" name="Google Shape;2157;p56"/>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8" name="Google Shape;2158;p56"/>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59" name="Google Shape;2159;p56"/>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0" name="Google Shape;2160;p56"/>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1" name="Google Shape;2161;p56"/>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2" name="Google Shape;2162;p56"/>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3" name="Google Shape;2163;p56"/>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4" name="Google Shape;2164;p56"/>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5" name="Google Shape;2165;p56"/>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6" name="Google Shape;2166;p56"/>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7" name="Google Shape;2167;p56"/>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8" name="Google Shape;2168;p56"/>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69" name="Google Shape;2169;p56"/>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0" name="Google Shape;2170;p56"/>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1" name="Google Shape;2171;p56"/>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2" name="Google Shape;2172;p56"/>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3" name="Google Shape;2173;p56"/>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4" name="Google Shape;2174;p56"/>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5" name="Google Shape;2175;p56"/>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6" name="Google Shape;2176;p56"/>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7" name="Google Shape;2177;p56"/>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8" name="Google Shape;2178;p56"/>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179" name="Google Shape;2179;p56"/>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180" name="Google Shape;2180;p56"/>
            <p:cNvGrpSpPr/>
            <p:nvPr/>
          </p:nvGrpSpPr>
          <p:grpSpPr>
            <a:xfrm>
              <a:off x="546332" y="643484"/>
              <a:ext cx="1765922" cy="1596032"/>
              <a:chOff x="5950075" y="854725"/>
              <a:chExt cx="2904000" cy="2668950"/>
            </a:xfrm>
          </p:grpSpPr>
          <p:sp>
            <p:nvSpPr>
              <p:cNvPr id="2181" name="Google Shape;2181;p56"/>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56"/>
            <p:cNvGrpSpPr/>
            <p:nvPr/>
          </p:nvGrpSpPr>
          <p:grpSpPr>
            <a:xfrm>
              <a:off x="347441" y="757786"/>
              <a:ext cx="1765922" cy="1596032"/>
              <a:chOff x="2854300" y="1168125"/>
              <a:chExt cx="2904000" cy="2668950"/>
            </a:xfrm>
          </p:grpSpPr>
          <p:sp>
            <p:nvSpPr>
              <p:cNvPr id="2208" name="Google Shape;2208;p56"/>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4" name="Google Shape;2234;p56"/>
          <p:cNvGrpSpPr/>
          <p:nvPr/>
        </p:nvGrpSpPr>
        <p:grpSpPr>
          <a:xfrm>
            <a:off x="1858240" y="1429225"/>
            <a:ext cx="921407" cy="797461"/>
            <a:chOff x="3229840" y="362425"/>
            <a:chExt cx="921407" cy="797461"/>
          </a:xfrm>
        </p:grpSpPr>
        <p:sp>
          <p:nvSpPr>
            <p:cNvPr id="2235" name="Google Shape;2235;p5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56"/>
          <p:cNvGrpSpPr/>
          <p:nvPr/>
        </p:nvGrpSpPr>
        <p:grpSpPr>
          <a:xfrm>
            <a:off x="1858240" y="2656261"/>
            <a:ext cx="921400" cy="785200"/>
            <a:chOff x="2467840" y="1786561"/>
            <a:chExt cx="921400" cy="785200"/>
          </a:xfrm>
        </p:grpSpPr>
        <p:sp>
          <p:nvSpPr>
            <p:cNvPr id="2239" name="Google Shape;2239;p5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56"/>
          <p:cNvGrpSpPr/>
          <p:nvPr/>
        </p:nvGrpSpPr>
        <p:grpSpPr>
          <a:xfrm>
            <a:off x="3231306" y="1352333"/>
            <a:ext cx="877879" cy="877818"/>
            <a:chOff x="5950075" y="854725"/>
            <a:chExt cx="2904000" cy="2668950"/>
          </a:xfrm>
        </p:grpSpPr>
        <p:sp>
          <p:nvSpPr>
            <p:cNvPr id="2243" name="Google Shape;2243;p5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56"/>
          <p:cNvGrpSpPr/>
          <p:nvPr/>
        </p:nvGrpSpPr>
        <p:grpSpPr>
          <a:xfrm>
            <a:off x="3231582" y="2535430"/>
            <a:ext cx="877298" cy="879686"/>
            <a:chOff x="2854300" y="1168125"/>
            <a:chExt cx="2904000" cy="2668950"/>
          </a:xfrm>
        </p:grpSpPr>
        <p:sp>
          <p:nvSpPr>
            <p:cNvPr id="2270" name="Google Shape;2270;p5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96" name="Google Shape;2296;p56"/>
          <p:cNvCxnSpPr>
            <a:stCxn id="2169" idx="1"/>
            <a:endCxn id="2237"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297" name="Google Shape;2297;p56"/>
          <p:cNvCxnSpPr>
            <a:stCxn id="2169" idx="1"/>
            <a:endCxn id="2241"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298" name="Google Shape;2298;p56"/>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299" name="Google Shape;2299;p56"/>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300" name="Google Shape;2300;p56"/>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301" name="Google Shape;2301;p56"/>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02" name="Google Shape;2302;p56"/>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03" name="Google Shape;2303;p56"/>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304" name="Google Shape;2304;p56"/>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305" name="Google Shape;2305;p56"/>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306" name="Google Shape;2306;p56"/>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307" name="Google Shape;2307;p56"/>
          <p:cNvGrpSpPr/>
          <p:nvPr/>
        </p:nvGrpSpPr>
        <p:grpSpPr>
          <a:xfrm>
            <a:off x="4755306" y="1352333"/>
            <a:ext cx="877879" cy="877818"/>
            <a:chOff x="5950075" y="854725"/>
            <a:chExt cx="2904000" cy="2668950"/>
          </a:xfrm>
        </p:grpSpPr>
        <p:sp>
          <p:nvSpPr>
            <p:cNvPr id="2308" name="Google Shape;2308;p5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56"/>
          <p:cNvGrpSpPr/>
          <p:nvPr/>
        </p:nvGrpSpPr>
        <p:grpSpPr>
          <a:xfrm>
            <a:off x="4755582" y="2535430"/>
            <a:ext cx="877298" cy="879686"/>
            <a:chOff x="2854300" y="1168125"/>
            <a:chExt cx="2904000" cy="2668950"/>
          </a:xfrm>
        </p:grpSpPr>
        <p:sp>
          <p:nvSpPr>
            <p:cNvPr id="2335" name="Google Shape;2335;p5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56"/>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62" name="Google Shape;2362;p56"/>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63" name="Google Shape;2363;p56"/>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366" name="Google Shape;2366;p56"/>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367" name="Google Shape;2367;p56"/>
          <p:cNvGrpSpPr/>
          <p:nvPr/>
        </p:nvGrpSpPr>
        <p:grpSpPr>
          <a:xfrm>
            <a:off x="6357231" y="1352333"/>
            <a:ext cx="877879" cy="877818"/>
            <a:chOff x="5950075" y="854725"/>
            <a:chExt cx="2904000" cy="2668950"/>
          </a:xfrm>
        </p:grpSpPr>
        <p:sp>
          <p:nvSpPr>
            <p:cNvPr id="2368" name="Google Shape;2368;p5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4" name="Google Shape;2394;p56"/>
          <p:cNvGrpSpPr/>
          <p:nvPr/>
        </p:nvGrpSpPr>
        <p:grpSpPr>
          <a:xfrm>
            <a:off x="6357507" y="2535430"/>
            <a:ext cx="877298" cy="879686"/>
            <a:chOff x="2854300" y="1168125"/>
            <a:chExt cx="2904000" cy="2668950"/>
          </a:xfrm>
        </p:grpSpPr>
        <p:sp>
          <p:nvSpPr>
            <p:cNvPr id="2395" name="Google Shape;2395;p56"/>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1" name="Google Shape;2421;p56"/>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422" name="Google Shape;2422;p56"/>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423" name="Google Shape;2423;p56"/>
          <p:cNvGrpSpPr/>
          <p:nvPr/>
        </p:nvGrpSpPr>
        <p:grpSpPr>
          <a:xfrm>
            <a:off x="7580381" y="1932433"/>
            <a:ext cx="877879" cy="877818"/>
            <a:chOff x="5950075" y="854725"/>
            <a:chExt cx="2904000" cy="2668950"/>
          </a:xfrm>
        </p:grpSpPr>
        <p:sp>
          <p:nvSpPr>
            <p:cNvPr id="2424" name="Google Shape;2424;p5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56"/>
          <p:cNvGrpSpPr/>
          <p:nvPr/>
        </p:nvGrpSpPr>
        <p:grpSpPr>
          <a:xfrm>
            <a:off x="7521282" y="2008030"/>
            <a:ext cx="877298" cy="879686"/>
            <a:chOff x="2854300" y="1168125"/>
            <a:chExt cx="2904000" cy="2668950"/>
          </a:xfrm>
        </p:grpSpPr>
        <p:sp>
          <p:nvSpPr>
            <p:cNvPr id="2451" name="Google Shape;2451;p56"/>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7" name="Google Shape;2477;p56"/>
          <p:cNvCxnSpPr>
            <a:endCxn id="2462"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478" name="Google Shape;2478;p56"/>
          <p:cNvCxnSpPr>
            <a:stCxn id="2410" idx="1"/>
            <a:endCxn id="2462"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479" name="Google Shape;2479;p56"/>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2480" name="Google Shape;2480;p56"/>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481" name="Google Shape;2481;p56"/>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2482" name="Google Shape;2482;p56"/>
          <p:cNvCxnSpPr>
            <a:stCxn id="2481" idx="3"/>
            <a:endCxn id="2479"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2483" name="Google Shape;2483;p56"/>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grpSp>
        <p:nvGrpSpPr>
          <p:cNvPr id="2488" name="Google Shape;2488;p57"/>
          <p:cNvGrpSpPr/>
          <p:nvPr/>
        </p:nvGrpSpPr>
        <p:grpSpPr>
          <a:xfrm>
            <a:off x="347454" y="2084814"/>
            <a:ext cx="1055455" cy="1030918"/>
            <a:chOff x="347441" y="529183"/>
            <a:chExt cx="2163705" cy="1824635"/>
          </a:xfrm>
        </p:grpSpPr>
        <p:grpSp>
          <p:nvGrpSpPr>
            <p:cNvPr id="2489" name="Google Shape;2489;p57"/>
            <p:cNvGrpSpPr/>
            <p:nvPr/>
          </p:nvGrpSpPr>
          <p:grpSpPr>
            <a:xfrm>
              <a:off x="745224" y="529183"/>
              <a:ext cx="1765922" cy="1596032"/>
              <a:chOff x="6240000" y="821025"/>
              <a:chExt cx="2904000" cy="2668950"/>
            </a:xfrm>
          </p:grpSpPr>
          <p:sp>
            <p:nvSpPr>
              <p:cNvPr id="2490" name="Google Shape;2490;p57"/>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1" name="Google Shape;2491;p57"/>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2" name="Google Shape;2492;p57"/>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3" name="Google Shape;2493;p57"/>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4" name="Google Shape;2494;p57"/>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5" name="Google Shape;2495;p57"/>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6" name="Google Shape;2496;p57"/>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7" name="Google Shape;2497;p57"/>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8" name="Google Shape;2498;p57"/>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99" name="Google Shape;2499;p57"/>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0" name="Google Shape;2500;p57"/>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1" name="Google Shape;2501;p57"/>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2" name="Google Shape;2502;p57"/>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3" name="Google Shape;2503;p57"/>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4" name="Google Shape;2504;p57"/>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5" name="Google Shape;2505;p57"/>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6" name="Google Shape;2506;p57"/>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7" name="Google Shape;2507;p57"/>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8" name="Google Shape;2508;p57"/>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09" name="Google Shape;2509;p57"/>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0" name="Google Shape;2510;p57"/>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1" name="Google Shape;2511;p57"/>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2" name="Google Shape;2512;p57"/>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3" name="Google Shape;2513;p57"/>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4" name="Google Shape;2514;p57"/>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15" name="Google Shape;2515;p57"/>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516" name="Google Shape;2516;p57"/>
            <p:cNvGrpSpPr/>
            <p:nvPr/>
          </p:nvGrpSpPr>
          <p:grpSpPr>
            <a:xfrm>
              <a:off x="546332" y="643484"/>
              <a:ext cx="1765922" cy="1596032"/>
              <a:chOff x="5950075" y="854725"/>
              <a:chExt cx="2904000" cy="2668950"/>
            </a:xfrm>
          </p:grpSpPr>
          <p:sp>
            <p:nvSpPr>
              <p:cNvPr id="2517" name="Google Shape;2517;p57"/>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7"/>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7"/>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7"/>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7"/>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7"/>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7"/>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7"/>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7"/>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7"/>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7"/>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7"/>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7"/>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7"/>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7"/>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7"/>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7"/>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7"/>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7"/>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7"/>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7"/>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7"/>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7"/>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7"/>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7"/>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7"/>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3" name="Google Shape;2543;p57"/>
            <p:cNvGrpSpPr/>
            <p:nvPr/>
          </p:nvGrpSpPr>
          <p:grpSpPr>
            <a:xfrm>
              <a:off x="347441" y="757786"/>
              <a:ext cx="1765922" cy="1596032"/>
              <a:chOff x="2854300" y="1168125"/>
              <a:chExt cx="2904000" cy="2668950"/>
            </a:xfrm>
          </p:grpSpPr>
          <p:sp>
            <p:nvSpPr>
              <p:cNvPr id="2544" name="Google Shape;2544;p57"/>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7"/>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7"/>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7"/>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7"/>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7"/>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7"/>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7"/>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7"/>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7"/>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7"/>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7"/>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7"/>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7"/>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7"/>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7"/>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7"/>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7"/>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7"/>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7"/>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7"/>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0" name="Google Shape;2570;p57"/>
          <p:cNvGrpSpPr/>
          <p:nvPr/>
        </p:nvGrpSpPr>
        <p:grpSpPr>
          <a:xfrm>
            <a:off x="1858240" y="1429225"/>
            <a:ext cx="921407" cy="797461"/>
            <a:chOff x="3229840" y="362425"/>
            <a:chExt cx="921407" cy="797461"/>
          </a:xfrm>
        </p:grpSpPr>
        <p:sp>
          <p:nvSpPr>
            <p:cNvPr id="2571" name="Google Shape;2571;p5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4" name="Google Shape;2574;p57"/>
          <p:cNvGrpSpPr/>
          <p:nvPr/>
        </p:nvGrpSpPr>
        <p:grpSpPr>
          <a:xfrm>
            <a:off x="1858240" y="2656261"/>
            <a:ext cx="921400" cy="785200"/>
            <a:chOff x="2467840" y="1786561"/>
            <a:chExt cx="921400" cy="785200"/>
          </a:xfrm>
        </p:grpSpPr>
        <p:sp>
          <p:nvSpPr>
            <p:cNvPr id="2575" name="Google Shape;2575;p5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8" name="Google Shape;2578;p57"/>
          <p:cNvGrpSpPr/>
          <p:nvPr/>
        </p:nvGrpSpPr>
        <p:grpSpPr>
          <a:xfrm>
            <a:off x="3231306" y="1352333"/>
            <a:ext cx="877879" cy="877818"/>
            <a:chOff x="5950075" y="854725"/>
            <a:chExt cx="2904000" cy="2668950"/>
          </a:xfrm>
        </p:grpSpPr>
        <p:sp>
          <p:nvSpPr>
            <p:cNvPr id="2579" name="Google Shape;2579;p5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57"/>
          <p:cNvGrpSpPr/>
          <p:nvPr/>
        </p:nvGrpSpPr>
        <p:grpSpPr>
          <a:xfrm>
            <a:off x="3231582" y="2535430"/>
            <a:ext cx="877298" cy="879686"/>
            <a:chOff x="2854300" y="1168125"/>
            <a:chExt cx="2904000" cy="2668950"/>
          </a:xfrm>
        </p:grpSpPr>
        <p:sp>
          <p:nvSpPr>
            <p:cNvPr id="2606" name="Google Shape;2606;p5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2" name="Google Shape;2632;p57"/>
          <p:cNvCxnSpPr>
            <a:stCxn id="2505" idx="1"/>
            <a:endCxn id="2573"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633" name="Google Shape;2633;p57"/>
          <p:cNvCxnSpPr>
            <a:stCxn id="2505" idx="1"/>
            <a:endCxn id="2577"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634" name="Google Shape;2634;p57"/>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635" name="Google Shape;2635;p57"/>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636" name="Google Shape;2636;p57"/>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637" name="Google Shape;2637;p57"/>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38" name="Google Shape;2638;p57"/>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39" name="Google Shape;2639;p57"/>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640" name="Google Shape;2640;p57"/>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641" name="Google Shape;2641;p57"/>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642" name="Google Shape;2642;p57"/>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643" name="Google Shape;2643;p57"/>
          <p:cNvGrpSpPr/>
          <p:nvPr/>
        </p:nvGrpSpPr>
        <p:grpSpPr>
          <a:xfrm>
            <a:off x="4755306" y="1352333"/>
            <a:ext cx="877879" cy="877818"/>
            <a:chOff x="5950075" y="854725"/>
            <a:chExt cx="2904000" cy="2668950"/>
          </a:xfrm>
        </p:grpSpPr>
        <p:sp>
          <p:nvSpPr>
            <p:cNvPr id="2644" name="Google Shape;2644;p5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57"/>
          <p:cNvGrpSpPr/>
          <p:nvPr/>
        </p:nvGrpSpPr>
        <p:grpSpPr>
          <a:xfrm>
            <a:off x="4755582" y="2535430"/>
            <a:ext cx="877298" cy="879686"/>
            <a:chOff x="2854300" y="1168125"/>
            <a:chExt cx="2904000" cy="2668950"/>
          </a:xfrm>
        </p:grpSpPr>
        <p:sp>
          <p:nvSpPr>
            <p:cNvPr id="2671" name="Google Shape;2671;p5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7" name="Google Shape;2697;p57"/>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98" name="Google Shape;2698;p57"/>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99" name="Google Shape;2699;p57"/>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7"/>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7"/>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702" name="Google Shape;2702;p57"/>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703" name="Google Shape;2703;p57"/>
          <p:cNvGrpSpPr/>
          <p:nvPr/>
        </p:nvGrpSpPr>
        <p:grpSpPr>
          <a:xfrm>
            <a:off x="6357231" y="1352333"/>
            <a:ext cx="877879" cy="877818"/>
            <a:chOff x="5950075" y="854725"/>
            <a:chExt cx="2904000" cy="2668950"/>
          </a:xfrm>
        </p:grpSpPr>
        <p:sp>
          <p:nvSpPr>
            <p:cNvPr id="2704" name="Google Shape;2704;p5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57"/>
          <p:cNvGrpSpPr/>
          <p:nvPr/>
        </p:nvGrpSpPr>
        <p:grpSpPr>
          <a:xfrm>
            <a:off x="6357507" y="2535430"/>
            <a:ext cx="877298" cy="879686"/>
            <a:chOff x="2854300" y="1168125"/>
            <a:chExt cx="2904000" cy="2668950"/>
          </a:xfrm>
        </p:grpSpPr>
        <p:sp>
          <p:nvSpPr>
            <p:cNvPr id="2731" name="Google Shape;2731;p57"/>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7"/>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7"/>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7"/>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7"/>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7"/>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7"/>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7"/>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7"/>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7"/>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7"/>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7"/>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7"/>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7"/>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7"/>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7"/>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7"/>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7"/>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7"/>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7"/>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7"/>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7"/>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7"/>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7"/>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7"/>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7"/>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57" name="Google Shape;2757;p57"/>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758" name="Google Shape;2758;p57"/>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759" name="Google Shape;2759;p57"/>
          <p:cNvGrpSpPr/>
          <p:nvPr/>
        </p:nvGrpSpPr>
        <p:grpSpPr>
          <a:xfrm>
            <a:off x="7580381" y="1932433"/>
            <a:ext cx="877879" cy="877818"/>
            <a:chOff x="5950075" y="854725"/>
            <a:chExt cx="2904000" cy="2668950"/>
          </a:xfrm>
        </p:grpSpPr>
        <p:sp>
          <p:nvSpPr>
            <p:cNvPr id="2760" name="Google Shape;2760;p5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57"/>
          <p:cNvGrpSpPr/>
          <p:nvPr/>
        </p:nvGrpSpPr>
        <p:grpSpPr>
          <a:xfrm>
            <a:off x="7521282" y="2008030"/>
            <a:ext cx="877298" cy="879686"/>
            <a:chOff x="2854300" y="1168125"/>
            <a:chExt cx="2904000" cy="2668950"/>
          </a:xfrm>
        </p:grpSpPr>
        <p:sp>
          <p:nvSpPr>
            <p:cNvPr id="2787" name="Google Shape;2787;p57"/>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7"/>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7"/>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7"/>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7"/>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7"/>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7"/>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7"/>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7"/>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7"/>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7"/>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7"/>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7"/>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7"/>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7"/>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7"/>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7"/>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7"/>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7"/>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7"/>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7"/>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7"/>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7"/>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7"/>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7"/>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7"/>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13" name="Google Shape;2813;p57"/>
          <p:cNvCxnSpPr>
            <a:endCxn id="2798"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2814" name="Google Shape;2814;p57"/>
          <p:cNvCxnSpPr>
            <a:stCxn id="2746" idx="1"/>
            <a:endCxn id="2798"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2815" name="Google Shape;2815;p57"/>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816" name="Google Shape;2816;p57"/>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0" name="Shape 2820"/>
        <p:cNvGrpSpPr/>
        <p:nvPr/>
      </p:nvGrpSpPr>
      <p:grpSpPr>
        <a:xfrm>
          <a:off x="0" y="0"/>
          <a:ext cx="0" cy="0"/>
          <a:chOff x="0" y="0"/>
          <a:chExt cx="0" cy="0"/>
        </a:xfrm>
      </p:grpSpPr>
      <p:grpSp>
        <p:nvGrpSpPr>
          <p:cNvPr id="2821" name="Google Shape;2821;p58"/>
          <p:cNvGrpSpPr/>
          <p:nvPr/>
        </p:nvGrpSpPr>
        <p:grpSpPr>
          <a:xfrm>
            <a:off x="576054" y="1780014"/>
            <a:ext cx="1055455" cy="1030918"/>
            <a:chOff x="347441" y="529183"/>
            <a:chExt cx="2163705" cy="1824635"/>
          </a:xfrm>
        </p:grpSpPr>
        <p:grpSp>
          <p:nvGrpSpPr>
            <p:cNvPr id="2822" name="Google Shape;2822;p58"/>
            <p:cNvGrpSpPr/>
            <p:nvPr/>
          </p:nvGrpSpPr>
          <p:grpSpPr>
            <a:xfrm>
              <a:off x="745224" y="529183"/>
              <a:ext cx="1765922" cy="1596032"/>
              <a:chOff x="6240000" y="821025"/>
              <a:chExt cx="2904000" cy="2668950"/>
            </a:xfrm>
          </p:grpSpPr>
          <p:sp>
            <p:nvSpPr>
              <p:cNvPr id="2823" name="Google Shape;2823;p5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4" name="Google Shape;2824;p5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5" name="Google Shape;2825;p5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6" name="Google Shape;2826;p5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7" name="Google Shape;2827;p5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8" name="Google Shape;2828;p5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29" name="Google Shape;2829;p5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0" name="Google Shape;2830;p5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1" name="Google Shape;2831;p5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2" name="Google Shape;2832;p5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3" name="Google Shape;2833;p5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4" name="Google Shape;2834;p5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5" name="Google Shape;2835;p5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6" name="Google Shape;2836;p5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7" name="Google Shape;2837;p5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8" name="Google Shape;2838;p5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39" name="Google Shape;2839;p5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0" name="Google Shape;2840;p5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1" name="Google Shape;2841;p5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2" name="Google Shape;2842;p5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3" name="Google Shape;2843;p5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4" name="Google Shape;2844;p5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5" name="Google Shape;2845;p5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6" name="Google Shape;2846;p5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7" name="Google Shape;2847;p5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8" name="Google Shape;2848;p5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2849" name="Google Shape;2849;p58"/>
            <p:cNvGrpSpPr/>
            <p:nvPr/>
          </p:nvGrpSpPr>
          <p:grpSpPr>
            <a:xfrm>
              <a:off x="546332" y="643484"/>
              <a:ext cx="1765922" cy="1596032"/>
              <a:chOff x="5950075" y="854725"/>
              <a:chExt cx="2904000" cy="2668950"/>
            </a:xfrm>
          </p:grpSpPr>
          <p:sp>
            <p:nvSpPr>
              <p:cNvPr id="2850" name="Google Shape;2850;p5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58"/>
            <p:cNvGrpSpPr/>
            <p:nvPr/>
          </p:nvGrpSpPr>
          <p:grpSpPr>
            <a:xfrm>
              <a:off x="347441" y="757786"/>
              <a:ext cx="1765922" cy="1596032"/>
              <a:chOff x="2854300" y="1168125"/>
              <a:chExt cx="2904000" cy="2668950"/>
            </a:xfrm>
          </p:grpSpPr>
          <p:sp>
            <p:nvSpPr>
              <p:cNvPr id="2877" name="Google Shape;2877;p5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03" name="Google Shape;2903;p58"/>
          <p:cNvGrpSpPr/>
          <p:nvPr/>
        </p:nvGrpSpPr>
        <p:grpSpPr>
          <a:xfrm>
            <a:off x="2086840" y="1124425"/>
            <a:ext cx="921407" cy="797461"/>
            <a:chOff x="3229840" y="362425"/>
            <a:chExt cx="921407" cy="797461"/>
          </a:xfrm>
        </p:grpSpPr>
        <p:sp>
          <p:nvSpPr>
            <p:cNvPr id="2904" name="Google Shape;2904;p5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58"/>
          <p:cNvGrpSpPr/>
          <p:nvPr/>
        </p:nvGrpSpPr>
        <p:grpSpPr>
          <a:xfrm>
            <a:off x="2086840" y="2351461"/>
            <a:ext cx="921400" cy="785200"/>
            <a:chOff x="2467840" y="1786561"/>
            <a:chExt cx="921400" cy="785200"/>
          </a:xfrm>
        </p:grpSpPr>
        <p:sp>
          <p:nvSpPr>
            <p:cNvPr id="2908" name="Google Shape;2908;p5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58"/>
          <p:cNvGrpSpPr/>
          <p:nvPr/>
        </p:nvGrpSpPr>
        <p:grpSpPr>
          <a:xfrm>
            <a:off x="3459906" y="1047533"/>
            <a:ext cx="877879" cy="877818"/>
            <a:chOff x="5950075" y="854725"/>
            <a:chExt cx="2904000" cy="2668950"/>
          </a:xfrm>
        </p:grpSpPr>
        <p:sp>
          <p:nvSpPr>
            <p:cNvPr id="2912" name="Google Shape;2912;p5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8" name="Google Shape;2938;p58"/>
          <p:cNvGrpSpPr/>
          <p:nvPr/>
        </p:nvGrpSpPr>
        <p:grpSpPr>
          <a:xfrm>
            <a:off x="3460182" y="2230630"/>
            <a:ext cx="877298" cy="879686"/>
            <a:chOff x="2854300" y="1168125"/>
            <a:chExt cx="2904000" cy="2668950"/>
          </a:xfrm>
        </p:grpSpPr>
        <p:sp>
          <p:nvSpPr>
            <p:cNvPr id="2939" name="Google Shape;2939;p5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65" name="Google Shape;2965;p58"/>
          <p:cNvCxnSpPr>
            <a:stCxn id="2838" idx="1"/>
            <a:endCxn id="2906"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966" name="Google Shape;2966;p58"/>
          <p:cNvCxnSpPr>
            <a:stCxn id="2838" idx="1"/>
            <a:endCxn id="2910"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2967" name="Google Shape;2967;p58"/>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2968" name="Google Shape;2968;p58"/>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2969" name="Google Shape;2969;p58"/>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970" name="Google Shape;2970;p58"/>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971" name="Google Shape;2971;p58"/>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972" name="Google Shape;2972;p58"/>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973" name="Google Shape;2973;p58"/>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974" name="Google Shape;2974;p58"/>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2975" name="Google Shape;2975;p58"/>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2976" name="Google Shape;2976;p58"/>
          <p:cNvGrpSpPr/>
          <p:nvPr/>
        </p:nvGrpSpPr>
        <p:grpSpPr>
          <a:xfrm>
            <a:off x="4983906" y="1047533"/>
            <a:ext cx="877879" cy="877818"/>
            <a:chOff x="5950075" y="854725"/>
            <a:chExt cx="2904000" cy="2668950"/>
          </a:xfrm>
        </p:grpSpPr>
        <p:sp>
          <p:nvSpPr>
            <p:cNvPr id="2977" name="Google Shape;2977;p5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58"/>
          <p:cNvGrpSpPr/>
          <p:nvPr/>
        </p:nvGrpSpPr>
        <p:grpSpPr>
          <a:xfrm>
            <a:off x="4984182" y="2230630"/>
            <a:ext cx="877298" cy="879686"/>
            <a:chOff x="2854300" y="1168125"/>
            <a:chExt cx="2904000" cy="2668950"/>
          </a:xfrm>
        </p:grpSpPr>
        <p:sp>
          <p:nvSpPr>
            <p:cNvPr id="3004" name="Google Shape;3004;p5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0" name="Google Shape;3030;p58"/>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3031" name="Google Shape;3031;p58"/>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3032" name="Google Shape;3032;p58"/>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8"/>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8"/>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3035" name="Google Shape;3035;p58"/>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3036" name="Google Shape;3036;p58"/>
          <p:cNvGrpSpPr/>
          <p:nvPr/>
        </p:nvGrpSpPr>
        <p:grpSpPr>
          <a:xfrm>
            <a:off x="6585831" y="1047533"/>
            <a:ext cx="877879" cy="877818"/>
            <a:chOff x="5950075" y="854725"/>
            <a:chExt cx="2904000" cy="2668950"/>
          </a:xfrm>
        </p:grpSpPr>
        <p:sp>
          <p:nvSpPr>
            <p:cNvPr id="3037" name="Google Shape;3037;p5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58"/>
          <p:cNvGrpSpPr/>
          <p:nvPr/>
        </p:nvGrpSpPr>
        <p:grpSpPr>
          <a:xfrm>
            <a:off x="6586107" y="2230630"/>
            <a:ext cx="877298" cy="879686"/>
            <a:chOff x="2854300" y="1168125"/>
            <a:chExt cx="2904000" cy="2668950"/>
          </a:xfrm>
        </p:grpSpPr>
        <p:sp>
          <p:nvSpPr>
            <p:cNvPr id="3064" name="Google Shape;3064;p5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90" name="Google Shape;3090;p58"/>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3091" name="Google Shape;3091;p58"/>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3092" name="Google Shape;3092;p58"/>
          <p:cNvGrpSpPr/>
          <p:nvPr/>
        </p:nvGrpSpPr>
        <p:grpSpPr>
          <a:xfrm>
            <a:off x="7808981" y="1627633"/>
            <a:ext cx="877879" cy="877818"/>
            <a:chOff x="5950075" y="854725"/>
            <a:chExt cx="2904000" cy="2668950"/>
          </a:xfrm>
        </p:grpSpPr>
        <p:sp>
          <p:nvSpPr>
            <p:cNvPr id="3093" name="Google Shape;3093;p5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58"/>
          <p:cNvGrpSpPr/>
          <p:nvPr/>
        </p:nvGrpSpPr>
        <p:grpSpPr>
          <a:xfrm>
            <a:off x="7749832" y="1728905"/>
            <a:ext cx="877298" cy="879686"/>
            <a:chOff x="2854300" y="1168125"/>
            <a:chExt cx="2904000" cy="2668950"/>
          </a:xfrm>
        </p:grpSpPr>
        <p:sp>
          <p:nvSpPr>
            <p:cNvPr id="3120" name="Google Shape;3120;p5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46" name="Google Shape;3146;p58"/>
          <p:cNvCxnSpPr>
            <a:endCxn id="3131"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3147" name="Google Shape;3147;p58"/>
          <p:cNvCxnSpPr>
            <a:stCxn id="3079" idx="1"/>
            <a:endCxn id="3131"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3148" name="Google Shape;3148;p58"/>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3149" name="Google Shape;3149;p58"/>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3150" name="Google Shape;3150;p5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grpSp>
        <p:nvGrpSpPr>
          <p:cNvPr id="3157" name="Google Shape;3157;p59"/>
          <p:cNvGrpSpPr/>
          <p:nvPr/>
        </p:nvGrpSpPr>
        <p:grpSpPr>
          <a:xfrm>
            <a:off x="1677893" y="1917852"/>
            <a:ext cx="1768767" cy="1771332"/>
            <a:chOff x="5448325" y="610550"/>
            <a:chExt cx="2742700" cy="2742000"/>
          </a:xfrm>
        </p:grpSpPr>
        <p:sp>
          <p:nvSpPr>
            <p:cNvPr id="3158" name="Google Shape;3158;p59"/>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9"/>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9"/>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9"/>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9"/>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9"/>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9"/>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9"/>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9"/>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9"/>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9"/>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9"/>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9"/>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9"/>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9"/>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9"/>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9"/>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9"/>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9"/>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9"/>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9"/>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9"/>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9"/>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9"/>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9"/>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9"/>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9"/>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9"/>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9"/>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9"/>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9"/>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9"/>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9"/>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9"/>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9"/>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9"/>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9"/>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9"/>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9"/>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9"/>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9"/>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9"/>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9"/>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9"/>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9"/>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9"/>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59"/>
          <p:cNvGrpSpPr/>
          <p:nvPr/>
        </p:nvGrpSpPr>
        <p:grpSpPr>
          <a:xfrm>
            <a:off x="1120231" y="1152499"/>
            <a:ext cx="530946" cy="531400"/>
            <a:chOff x="5448325" y="610550"/>
            <a:chExt cx="823300" cy="822600"/>
          </a:xfrm>
        </p:grpSpPr>
        <p:sp>
          <p:nvSpPr>
            <p:cNvPr id="3259" name="Google Shape;3259;p59"/>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9"/>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9"/>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9"/>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9"/>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9"/>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9"/>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9"/>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9"/>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68" name="Google Shape;3268;p59"/>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3269" name="Google Shape;3269;p59"/>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3270" name="Google Shape;3270;p59"/>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3271" name="Google Shape;3271;p59"/>
          <p:cNvGrpSpPr/>
          <p:nvPr/>
        </p:nvGrpSpPr>
        <p:grpSpPr>
          <a:xfrm>
            <a:off x="5553569" y="3258415"/>
            <a:ext cx="1768767" cy="1735686"/>
            <a:chOff x="5448325" y="610550"/>
            <a:chExt cx="2742700" cy="2742000"/>
          </a:xfrm>
        </p:grpSpPr>
        <p:sp>
          <p:nvSpPr>
            <p:cNvPr id="3272" name="Google Shape;3272;p59"/>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9"/>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9"/>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9"/>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9"/>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9"/>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9"/>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9"/>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9"/>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9"/>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9"/>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9"/>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9"/>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9"/>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9"/>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9"/>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9"/>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9"/>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9"/>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9"/>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9"/>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9"/>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9"/>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9"/>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9"/>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9"/>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9"/>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9"/>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9"/>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9"/>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9"/>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9"/>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9"/>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9"/>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9"/>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9"/>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9"/>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9"/>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9"/>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9"/>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9"/>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9"/>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9"/>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9"/>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9"/>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9"/>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9"/>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9"/>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9"/>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9"/>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9"/>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9"/>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9"/>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9"/>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9"/>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9"/>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9"/>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9"/>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9"/>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9"/>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9"/>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9"/>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9"/>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9"/>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9"/>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9"/>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9"/>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9"/>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9"/>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9"/>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9"/>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9"/>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9"/>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9"/>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9"/>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9"/>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9"/>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59"/>
          <p:cNvGrpSpPr/>
          <p:nvPr/>
        </p:nvGrpSpPr>
        <p:grpSpPr>
          <a:xfrm>
            <a:off x="5196705" y="2583251"/>
            <a:ext cx="530946" cy="520706"/>
            <a:chOff x="5448325" y="610550"/>
            <a:chExt cx="823300" cy="822600"/>
          </a:xfrm>
        </p:grpSpPr>
        <p:sp>
          <p:nvSpPr>
            <p:cNvPr id="3373" name="Google Shape;3373;p59"/>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9"/>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9"/>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9"/>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9"/>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82" name="Google Shape;3382;p59"/>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3383" name="Google Shape;3383;p59"/>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3384" name="Google Shape;3384;p59"/>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3385" name="Google Shape;3385;p59"/>
          <p:cNvGrpSpPr/>
          <p:nvPr/>
        </p:nvGrpSpPr>
        <p:grpSpPr>
          <a:xfrm>
            <a:off x="5122078" y="161353"/>
            <a:ext cx="2200237" cy="2274977"/>
            <a:chOff x="5274478" y="161353"/>
            <a:chExt cx="2200237" cy="2274977"/>
          </a:xfrm>
        </p:grpSpPr>
        <p:grpSp>
          <p:nvGrpSpPr>
            <p:cNvPr id="3386" name="Google Shape;3386;p59"/>
            <p:cNvGrpSpPr/>
            <p:nvPr/>
          </p:nvGrpSpPr>
          <p:grpSpPr>
            <a:xfrm>
              <a:off x="5706772" y="743968"/>
              <a:ext cx="1767944" cy="1692362"/>
              <a:chOff x="5448325" y="610550"/>
              <a:chExt cx="2742700" cy="2742000"/>
            </a:xfrm>
          </p:grpSpPr>
          <p:sp>
            <p:nvSpPr>
              <p:cNvPr id="3387" name="Google Shape;3387;p59"/>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9"/>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9"/>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9"/>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9"/>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9"/>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9"/>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9"/>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9"/>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9"/>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9"/>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9"/>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9"/>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9"/>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9"/>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9"/>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9"/>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9"/>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9"/>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9"/>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9"/>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9"/>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9"/>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9"/>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9"/>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9"/>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9"/>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9"/>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9"/>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9"/>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9"/>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9"/>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9"/>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9"/>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9"/>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9"/>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9"/>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9"/>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9"/>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9"/>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9"/>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9"/>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9"/>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9"/>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9"/>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9"/>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9"/>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9"/>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9"/>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9"/>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9"/>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9"/>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9"/>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9"/>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9"/>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9"/>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9"/>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9"/>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9"/>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9"/>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9"/>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9"/>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9"/>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9"/>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9"/>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9"/>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9"/>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9"/>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9"/>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9"/>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9"/>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9"/>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9"/>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9"/>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9"/>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9"/>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9"/>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9"/>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9"/>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9"/>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9"/>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9"/>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9"/>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9"/>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9"/>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9"/>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9"/>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9"/>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9"/>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9"/>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9"/>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9"/>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9"/>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9"/>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9"/>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59"/>
            <p:cNvGrpSpPr/>
            <p:nvPr/>
          </p:nvGrpSpPr>
          <p:grpSpPr>
            <a:xfrm>
              <a:off x="5274478" y="161353"/>
              <a:ext cx="530699" cy="507709"/>
              <a:chOff x="5448325" y="610550"/>
              <a:chExt cx="823300" cy="822600"/>
            </a:xfrm>
          </p:grpSpPr>
          <p:sp>
            <p:nvSpPr>
              <p:cNvPr id="3488" name="Google Shape;3488;p59"/>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9"/>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9"/>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9"/>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9"/>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9"/>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9"/>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97" name="Google Shape;3497;p59"/>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3498" name="Google Shape;3498;p59"/>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3499" name="Google Shape;3499;p59"/>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3500" name="Google Shape;3500;p59"/>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3501" name="Google Shape;3501;p59"/>
          <p:cNvCxnSpPr>
            <a:stCxn id="3217" idx="3"/>
            <a:endCxn id="3332"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3502" name="Google Shape;3502;p59"/>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503" name="Google Shape;3503;p59"/>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504" name="Google Shape;3504;p59"/>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505" name="Google Shape;3505;p59"/>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grpSp>
        <p:nvGrpSpPr>
          <p:cNvPr id="3510" name="Google Shape;3510;p60"/>
          <p:cNvGrpSpPr/>
          <p:nvPr/>
        </p:nvGrpSpPr>
        <p:grpSpPr>
          <a:xfrm>
            <a:off x="173568" y="3159689"/>
            <a:ext cx="1768767" cy="1771332"/>
            <a:chOff x="5448325" y="610550"/>
            <a:chExt cx="2742700" cy="2742000"/>
          </a:xfrm>
        </p:grpSpPr>
        <p:sp>
          <p:nvSpPr>
            <p:cNvPr id="3511" name="Google Shape;3511;p60"/>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0"/>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0"/>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0"/>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0"/>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0"/>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0"/>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0"/>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0"/>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0"/>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0"/>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0"/>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0"/>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0"/>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0"/>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0"/>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0"/>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0"/>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0"/>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0"/>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0"/>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0"/>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0"/>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0"/>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0"/>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0"/>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0"/>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0"/>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0"/>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0"/>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60"/>
          <p:cNvGrpSpPr/>
          <p:nvPr/>
        </p:nvGrpSpPr>
        <p:grpSpPr>
          <a:xfrm>
            <a:off x="2405607" y="2803328"/>
            <a:ext cx="1768767" cy="1735686"/>
            <a:chOff x="5448325" y="610550"/>
            <a:chExt cx="2742700" cy="2742000"/>
          </a:xfrm>
        </p:grpSpPr>
        <p:sp>
          <p:nvSpPr>
            <p:cNvPr id="3612" name="Google Shape;3612;p60"/>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0"/>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0"/>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0"/>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0"/>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0"/>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0"/>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0"/>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0"/>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0"/>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0"/>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0"/>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0"/>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0"/>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0"/>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0"/>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0"/>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0"/>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0"/>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0"/>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0"/>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0"/>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0"/>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0"/>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0"/>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0"/>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0"/>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0"/>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0"/>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0"/>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0"/>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0"/>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0"/>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0"/>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0"/>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0"/>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0"/>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0"/>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0"/>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0"/>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0"/>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0"/>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0"/>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0"/>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0"/>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0"/>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0"/>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0"/>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0"/>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0"/>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0"/>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0"/>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0"/>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0"/>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0"/>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0"/>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0"/>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0"/>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0"/>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0"/>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0"/>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0"/>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0"/>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0"/>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0"/>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0"/>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0"/>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0"/>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0"/>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0"/>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0"/>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0"/>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0"/>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0"/>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0"/>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0"/>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0"/>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0"/>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0"/>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0"/>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0"/>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0"/>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0"/>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0"/>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0"/>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0"/>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0"/>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0"/>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0"/>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0"/>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0"/>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0"/>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0"/>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0"/>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0"/>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0"/>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60"/>
          <p:cNvGrpSpPr/>
          <p:nvPr/>
        </p:nvGrpSpPr>
        <p:grpSpPr>
          <a:xfrm>
            <a:off x="7590118" y="2701664"/>
            <a:ext cx="176700" cy="177000"/>
            <a:chOff x="3832268" y="4133839"/>
            <a:chExt cx="176700" cy="177000"/>
          </a:xfrm>
        </p:grpSpPr>
        <p:sp>
          <p:nvSpPr>
            <p:cNvPr id="3713" name="Google Shape;3713;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5" name="Google Shape;3715;p60"/>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0"/>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8" name="Google Shape;3718;p60"/>
          <p:cNvGrpSpPr/>
          <p:nvPr/>
        </p:nvGrpSpPr>
        <p:grpSpPr>
          <a:xfrm>
            <a:off x="7766818" y="950176"/>
            <a:ext cx="3537517" cy="2480032"/>
            <a:chOff x="2106868" y="2103489"/>
            <a:chExt cx="3537517" cy="2480032"/>
          </a:xfrm>
        </p:grpSpPr>
        <p:grpSp>
          <p:nvGrpSpPr>
            <p:cNvPr id="3719" name="Google Shape;3719;p60"/>
            <p:cNvGrpSpPr/>
            <p:nvPr/>
          </p:nvGrpSpPr>
          <p:grpSpPr>
            <a:xfrm>
              <a:off x="2106980" y="2103489"/>
              <a:ext cx="3537292" cy="1239932"/>
              <a:chOff x="4053293" y="687139"/>
              <a:chExt cx="3537292" cy="1239932"/>
            </a:xfrm>
          </p:grpSpPr>
          <p:grpSp>
            <p:nvGrpSpPr>
              <p:cNvPr id="3720" name="Google Shape;3720;p60"/>
              <p:cNvGrpSpPr/>
              <p:nvPr/>
            </p:nvGrpSpPr>
            <p:grpSpPr>
              <a:xfrm>
                <a:off x="4053293" y="687139"/>
                <a:ext cx="1768767" cy="1239932"/>
                <a:chOff x="5448325" y="1433150"/>
                <a:chExt cx="2742700" cy="1919400"/>
              </a:xfrm>
            </p:grpSpPr>
            <p:sp>
              <p:nvSpPr>
                <p:cNvPr id="3721" name="Google Shape;3721;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60"/>
              <p:cNvGrpSpPr/>
              <p:nvPr/>
            </p:nvGrpSpPr>
            <p:grpSpPr>
              <a:xfrm>
                <a:off x="5821818" y="687139"/>
                <a:ext cx="1768767" cy="1239932"/>
                <a:chOff x="5448325" y="1433150"/>
                <a:chExt cx="2742700" cy="1919400"/>
              </a:xfrm>
            </p:grpSpPr>
            <p:sp>
              <p:nvSpPr>
                <p:cNvPr id="3792" name="Google Shape;3792;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2" name="Google Shape;3862;p60"/>
            <p:cNvGrpSpPr/>
            <p:nvPr/>
          </p:nvGrpSpPr>
          <p:grpSpPr>
            <a:xfrm>
              <a:off x="2106868" y="3343589"/>
              <a:ext cx="3537517" cy="1239932"/>
              <a:chOff x="2636768" y="3167689"/>
              <a:chExt cx="3537517" cy="1239932"/>
            </a:xfrm>
          </p:grpSpPr>
          <p:grpSp>
            <p:nvGrpSpPr>
              <p:cNvPr id="3863" name="Google Shape;3863;p60"/>
              <p:cNvGrpSpPr/>
              <p:nvPr/>
            </p:nvGrpSpPr>
            <p:grpSpPr>
              <a:xfrm>
                <a:off x="2636768" y="3167689"/>
                <a:ext cx="1768767" cy="1239932"/>
                <a:chOff x="5448325" y="1433150"/>
                <a:chExt cx="2742700" cy="1919400"/>
              </a:xfrm>
            </p:grpSpPr>
            <p:sp>
              <p:nvSpPr>
                <p:cNvPr id="3864" name="Google Shape;3864;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0"/>
              <p:cNvGrpSpPr/>
              <p:nvPr/>
            </p:nvGrpSpPr>
            <p:grpSpPr>
              <a:xfrm>
                <a:off x="4405518" y="3167689"/>
                <a:ext cx="1768767" cy="1239932"/>
                <a:chOff x="5448325" y="1433150"/>
                <a:chExt cx="2742700" cy="1919400"/>
              </a:xfrm>
            </p:grpSpPr>
            <p:sp>
              <p:nvSpPr>
                <p:cNvPr id="3935" name="Google Shape;3935;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5" name="Google Shape;4005;p60"/>
          <p:cNvGrpSpPr/>
          <p:nvPr/>
        </p:nvGrpSpPr>
        <p:grpSpPr>
          <a:xfrm>
            <a:off x="-7" y="-109736"/>
            <a:ext cx="3537517" cy="2480032"/>
            <a:chOff x="-7" y="-109736"/>
            <a:chExt cx="3537517" cy="2480032"/>
          </a:xfrm>
        </p:grpSpPr>
        <p:grpSp>
          <p:nvGrpSpPr>
            <p:cNvPr id="4006" name="Google Shape;4006;p60"/>
            <p:cNvGrpSpPr/>
            <p:nvPr/>
          </p:nvGrpSpPr>
          <p:grpSpPr>
            <a:xfrm>
              <a:off x="-7" y="-109736"/>
              <a:ext cx="3537517" cy="2480032"/>
              <a:chOff x="2106868" y="2103489"/>
              <a:chExt cx="3537517" cy="2480032"/>
            </a:xfrm>
          </p:grpSpPr>
          <p:grpSp>
            <p:nvGrpSpPr>
              <p:cNvPr id="4007" name="Google Shape;4007;p60"/>
              <p:cNvGrpSpPr/>
              <p:nvPr/>
            </p:nvGrpSpPr>
            <p:grpSpPr>
              <a:xfrm>
                <a:off x="2106980" y="2103489"/>
                <a:ext cx="3537292" cy="1239932"/>
                <a:chOff x="4053293" y="687139"/>
                <a:chExt cx="3537292" cy="1239932"/>
              </a:xfrm>
            </p:grpSpPr>
            <p:grpSp>
              <p:nvGrpSpPr>
                <p:cNvPr id="4008" name="Google Shape;4008;p60"/>
                <p:cNvGrpSpPr/>
                <p:nvPr/>
              </p:nvGrpSpPr>
              <p:grpSpPr>
                <a:xfrm>
                  <a:off x="4053293" y="687139"/>
                  <a:ext cx="1768767" cy="1239932"/>
                  <a:chOff x="5448325" y="1433150"/>
                  <a:chExt cx="2742700" cy="1919400"/>
                </a:xfrm>
              </p:grpSpPr>
              <p:sp>
                <p:nvSpPr>
                  <p:cNvPr id="4009" name="Google Shape;4009;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60"/>
                <p:cNvGrpSpPr/>
                <p:nvPr/>
              </p:nvGrpSpPr>
              <p:grpSpPr>
                <a:xfrm>
                  <a:off x="5821818" y="687139"/>
                  <a:ext cx="1768767" cy="1239932"/>
                  <a:chOff x="5448325" y="1433150"/>
                  <a:chExt cx="2742700" cy="1919400"/>
                </a:xfrm>
              </p:grpSpPr>
              <p:sp>
                <p:nvSpPr>
                  <p:cNvPr id="4080" name="Google Shape;4080;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0" name="Google Shape;4150;p60"/>
              <p:cNvGrpSpPr/>
              <p:nvPr/>
            </p:nvGrpSpPr>
            <p:grpSpPr>
              <a:xfrm>
                <a:off x="2106868" y="3343589"/>
                <a:ext cx="3537517" cy="1239932"/>
                <a:chOff x="2636768" y="3167689"/>
                <a:chExt cx="3537517" cy="1239932"/>
              </a:xfrm>
            </p:grpSpPr>
            <p:grpSp>
              <p:nvGrpSpPr>
                <p:cNvPr id="4151" name="Google Shape;4151;p60"/>
                <p:cNvGrpSpPr/>
                <p:nvPr/>
              </p:nvGrpSpPr>
              <p:grpSpPr>
                <a:xfrm>
                  <a:off x="2636768" y="3167689"/>
                  <a:ext cx="1768767" cy="1239932"/>
                  <a:chOff x="5448325" y="1433150"/>
                  <a:chExt cx="2742700" cy="1919400"/>
                </a:xfrm>
              </p:grpSpPr>
              <p:sp>
                <p:nvSpPr>
                  <p:cNvPr id="4152" name="Google Shape;4152;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0"/>
                <p:cNvGrpSpPr/>
                <p:nvPr/>
              </p:nvGrpSpPr>
              <p:grpSpPr>
                <a:xfrm>
                  <a:off x="4405518" y="3167689"/>
                  <a:ext cx="1768767" cy="1239932"/>
                  <a:chOff x="5448325" y="1433150"/>
                  <a:chExt cx="2742700" cy="1919400"/>
                </a:xfrm>
              </p:grpSpPr>
              <p:sp>
                <p:nvSpPr>
                  <p:cNvPr id="4223" name="Google Shape;4223;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3" name="Google Shape;4293;p60"/>
            <p:cNvGrpSpPr/>
            <p:nvPr/>
          </p:nvGrpSpPr>
          <p:grpSpPr>
            <a:xfrm>
              <a:off x="1412225" y="948414"/>
              <a:ext cx="530093" cy="531450"/>
              <a:chOff x="1399900" y="1394664"/>
              <a:chExt cx="530093" cy="531450"/>
            </a:xfrm>
          </p:grpSpPr>
          <p:sp>
            <p:nvSpPr>
              <p:cNvPr id="4294" name="Google Shape;4294;p60"/>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0"/>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0"/>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0"/>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0"/>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0"/>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0"/>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0"/>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0"/>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2" name="Google Shape;4312;p60"/>
          <p:cNvGrpSpPr/>
          <p:nvPr/>
        </p:nvGrpSpPr>
        <p:grpSpPr>
          <a:xfrm>
            <a:off x="5347988" y="4321077"/>
            <a:ext cx="530093" cy="531450"/>
            <a:chOff x="1399900" y="1394664"/>
            <a:chExt cx="530093" cy="531450"/>
          </a:xfrm>
        </p:grpSpPr>
        <p:sp>
          <p:nvSpPr>
            <p:cNvPr id="4313" name="Google Shape;4313;p60"/>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0"/>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0"/>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0"/>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0"/>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0"/>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0"/>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0"/>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0"/>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60"/>
          <p:cNvGrpSpPr/>
          <p:nvPr/>
        </p:nvGrpSpPr>
        <p:grpSpPr>
          <a:xfrm rot="5400000">
            <a:off x="1556744" y="3956788"/>
            <a:ext cx="1237821" cy="177133"/>
            <a:chOff x="5449025" y="3078350"/>
            <a:chExt cx="1919400" cy="274200"/>
          </a:xfrm>
        </p:grpSpPr>
        <p:sp>
          <p:nvSpPr>
            <p:cNvPr id="4332" name="Google Shape;4332;p60"/>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0"/>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0"/>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0"/>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9" name="Google Shape;4339;p60"/>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0"/>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0"/>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0"/>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4" name="Google Shape;4344;p60"/>
          <p:cNvGrpSpPr/>
          <p:nvPr/>
        </p:nvGrpSpPr>
        <p:grpSpPr>
          <a:xfrm>
            <a:off x="4315744" y="2854063"/>
            <a:ext cx="1237821" cy="1241133"/>
            <a:chOff x="2408969" y="2902913"/>
            <a:chExt cx="1237821" cy="1241133"/>
          </a:xfrm>
        </p:grpSpPr>
        <p:grpSp>
          <p:nvGrpSpPr>
            <p:cNvPr id="4345" name="Google Shape;4345;p60"/>
            <p:cNvGrpSpPr/>
            <p:nvPr/>
          </p:nvGrpSpPr>
          <p:grpSpPr>
            <a:xfrm>
              <a:off x="2408969" y="3258413"/>
              <a:ext cx="1237821" cy="177133"/>
              <a:chOff x="5449025" y="3078350"/>
              <a:chExt cx="1919400" cy="274200"/>
            </a:xfrm>
          </p:grpSpPr>
          <p:sp>
            <p:nvSpPr>
              <p:cNvPr id="4346" name="Google Shape;4346;p60"/>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0"/>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0"/>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0"/>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60"/>
            <p:cNvGrpSpPr/>
            <p:nvPr/>
          </p:nvGrpSpPr>
          <p:grpSpPr>
            <a:xfrm>
              <a:off x="2408969" y="3435538"/>
              <a:ext cx="1237821" cy="177133"/>
              <a:chOff x="5449025" y="3078350"/>
              <a:chExt cx="1919400" cy="274200"/>
            </a:xfrm>
          </p:grpSpPr>
          <p:sp>
            <p:nvSpPr>
              <p:cNvPr id="4354" name="Google Shape;4354;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60"/>
            <p:cNvGrpSpPr/>
            <p:nvPr/>
          </p:nvGrpSpPr>
          <p:grpSpPr>
            <a:xfrm>
              <a:off x="2408969" y="3612663"/>
              <a:ext cx="1237821" cy="177133"/>
              <a:chOff x="5449025" y="3078350"/>
              <a:chExt cx="1919400" cy="274200"/>
            </a:xfrm>
          </p:grpSpPr>
          <p:sp>
            <p:nvSpPr>
              <p:cNvPr id="4362" name="Google Shape;4362;p60"/>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0"/>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0"/>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0"/>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0"/>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0"/>
            <p:cNvGrpSpPr/>
            <p:nvPr/>
          </p:nvGrpSpPr>
          <p:grpSpPr>
            <a:xfrm rot="5400000">
              <a:off x="2586094" y="3435538"/>
              <a:ext cx="1237821" cy="177133"/>
              <a:chOff x="5449025" y="3078350"/>
              <a:chExt cx="1919400" cy="274200"/>
            </a:xfrm>
          </p:grpSpPr>
          <p:sp>
            <p:nvSpPr>
              <p:cNvPr id="4370" name="Google Shape;4370;p60"/>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0"/>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0"/>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0"/>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0"/>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0"/>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0"/>
            <p:cNvGrpSpPr/>
            <p:nvPr/>
          </p:nvGrpSpPr>
          <p:grpSpPr>
            <a:xfrm rot="5400000">
              <a:off x="2408969" y="3435538"/>
              <a:ext cx="1237821" cy="177133"/>
              <a:chOff x="5449025" y="3078350"/>
              <a:chExt cx="1919400" cy="274200"/>
            </a:xfrm>
          </p:grpSpPr>
          <p:sp>
            <p:nvSpPr>
              <p:cNvPr id="4378" name="Google Shape;4378;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60"/>
            <p:cNvGrpSpPr/>
            <p:nvPr/>
          </p:nvGrpSpPr>
          <p:grpSpPr>
            <a:xfrm rot="5400000">
              <a:off x="2231844" y="3435538"/>
              <a:ext cx="1237821" cy="177133"/>
              <a:chOff x="5449025" y="3078350"/>
              <a:chExt cx="1919400" cy="274200"/>
            </a:xfrm>
          </p:grpSpPr>
          <p:sp>
            <p:nvSpPr>
              <p:cNvPr id="4386" name="Google Shape;4386;p60"/>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0"/>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0"/>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0"/>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0"/>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0"/>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0"/>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0"/>
            <p:cNvGrpSpPr/>
            <p:nvPr/>
          </p:nvGrpSpPr>
          <p:grpSpPr>
            <a:xfrm>
              <a:off x="2408969" y="3081288"/>
              <a:ext cx="1237821" cy="177133"/>
              <a:chOff x="5449025" y="3078350"/>
              <a:chExt cx="1919400" cy="274200"/>
            </a:xfrm>
          </p:grpSpPr>
          <p:sp>
            <p:nvSpPr>
              <p:cNvPr id="4394" name="Google Shape;4394;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0"/>
            <p:cNvGrpSpPr/>
            <p:nvPr/>
          </p:nvGrpSpPr>
          <p:grpSpPr>
            <a:xfrm>
              <a:off x="2408969" y="2902913"/>
              <a:ext cx="1237821" cy="177133"/>
              <a:chOff x="5449025" y="3078350"/>
              <a:chExt cx="1919400" cy="274200"/>
            </a:xfrm>
          </p:grpSpPr>
          <p:sp>
            <p:nvSpPr>
              <p:cNvPr id="4402" name="Google Shape;4402;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60"/>
            <p:cNvGrpSpPr/>
            <p:nvPr/>
          </p:nvGrpSpPr>
          <p:grpSpPr>
            <a:xfrm>
              <a:off x="2408969" y="3789788"/>
              <a:ext cx="1237821" cy="177133"/>
              <a:chOff x="5449025" y="3078350"/>
              <a:chExt cx="1919400" cy="274200"/>
            </a:xfrm>
          </p:grpSpPr>
          <p:sp>
            <p:nvSpPr>
              <p:cNvPr id="4410" name="Google Shape;4410;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60"/>
            <p:cNvGrpSpPr/>
            <p:nvPr/>
          </p:nvGrpSpPr>
          <p:grpSpPr>
            <a:xfrm>
              <a:off x="2408969" y="3966913"/>
              <a:ext cx="1237821" cy="177133"/>
              <a:chOff x="5449025" y="3078350"/>
              <a:chExt cx="1919400" cy="274200"/>
            </a:xfrm>
          </p:grpSpPr>
          <p:sp>
            <p:nvSpPr>
              <p:cNvPr id="4418" name="Google Shape;4418;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60"/>
            <p:cNvGrpSpPr/>
            <p:nvPr/>
          </p:nvGrpSpPr>
          <p:grpSpPr>
            <a:xfrm>
              <a:off x="2585493" y="3080102"/>
              <a:ext cx="176700" cy="177000"/>
              <a:chOff x="3832268" y="4133839"/>
              <a:chExt cx="176700" cy="177000"/>
            </a:xfrm>
          </p:grpSpPr>
          <p:sp>
            <p:nvSpPr>
              <p:cNvPr id="4426" name="Google Shape;4426;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0"/>
            <p:cNvGrpSpPr/>
            <p:nvPr/>
          </p:nvGrpSpPr>
          <p:grpSpPr>
            <a:xfrm>
              <a:off x="2939530" y="3080102"/>
              <a:ext cx="176700" cy="177000"/>
              <a:chOff x="3832268" y="4133839"/>
              <a:chExt cx="176700" cy="177000"/>
            </a:xfrm>
          </p:grpSpPr>
          <p:sp>
            <p:nvSpPr>
              <p:cNvPr id="4429" name="Google Shape;4429;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60"/>
            <p:cNvGrpSpPr/>
            <p:nvPr/>
          </p:nvGrpSpPr>
          <p:grpSpPr>
            <a:xfrm>
              <a:off x="3293793" y="3080102"/>
              <a:ext cx="176700" cy="177000"/>
              <a:chOff x="3832268" y="4133839"/>
              <a:chExt cx="176700" cy="177000"/>
            </a:xfrm>
          </p:grpSpPr>
          <p:sp>
            <p:nvSpPr>
              <p:cNvPr id="4432" name="Google Shape;4432;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0"/>
            <p:cNvGrpSpPr/>
            <p:nvPr/>
          </p:nvGrpSpPr>
          <p:grpSpPr>
            <a:xfrm>
              <a:off x="2585493" y="3435602"/>
              <a:ext cx="176700" cy="177000"/>
              <a:chOff x="3832268" y="4133839"/>
              <a:chExt cx="176700" cy="177000"/>
            </a:xfrm>
          </p:grpSpPr>
          <p:sp>
            <p:nvSpPr>
              <p:cNvPr id="4435" name="Google Shape;4435;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60"/>
            <p:cNvGrpSpPr/>
            <p:nvPr/>
          </p:nvGrpSpPr>
          <p:grpSpPr>
            <a:xfrm>
              <a:off x="2939518" y="3434939"/>
              <a:ext cx="176700" cy="177000"/>
              <a:chOff x="3832268" y="4133839"/>
              <a:chExt cx="176700" cy="177000"/>
            </a:xfrm>
          </p:grpSpPr>
          <p:sp>
            <p:nvSpPr>
              <p:cNvPr id="4438" name="Google Shape;4438;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60"/>
            <p:cNvGrpSpPr/>
            <p:nvPr/>
          </p:nvGrpSpPr>
          <p:grpSpPr>
            <a:xfrm>
              <a:off x="3293568" y="3434939"/>
              <a:ext cx="176700" cy="177000"/>
              <a:chOff x="3832268" y="4133839"/>
              <a:chExt cx="176700" cy="177000"/>
            </a:xfrm>
          </p:grpSpPr>
          <p:sp>
            <p:nvSpPr>
              <p:cNvPr id="4441" name="Google Shape;4441;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0"/>
            <p:cNvGrpSpPr/>
            <p:nvPr/>
          </p:nvGrpSpPr>
          <p:grpSpPr>
            <a:xfrm>
              <a:off x="3293793" y="3790514"/>
              <a:ext cx="176700" cy="177000"/>
              <a:chOff x="3832268" y="4133839"/>
              <a:chExt cx="176700" cy="177000"/>
            </a:xfrm>
          </p:grpSpPr>
          <p:sp>
            <p:nvSpPr>
              <p:cNvPr id="4444" name="Google Shape;4444;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60"/>
            <p:cNvGrpSpPr/>
            <p:nvPr/>
          </p:nvGrpSpPr>
          <p:grpSpPr>
            <a:xfrm>
              <a:off x="2939518" y="3789789"/>
              <a:ext cx="176700" cy="177000"/>
              <a:chOff x="3832268" y="4133839"/>
              <a:chExt cx="176700" cy="177000"/>
            </a:xfrm>
          </p:grpSpPr>
          <p:sp>
            <p:nvSpPr>
              <p:cNvPr id="4447" name="Google Shape;4447;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60"/>
            <p:cNvGrpSpPr/>
            <p:nvPr/>
          </p:nvGrpSpPr>
          <p:grpSpPr>
            <a:xfrm>
              <a:off x="2585268" y="3789864"/>
              <a:ext cx="176700" cy="177000"/>
              <a:chOff x="3832268" y="4133839"/>
              <a:chExt cx="176700" cy="177000"/>
            </a:xfrm>
          </p:grpSpPr>
          <p:sp>
            <p:nvSpPr>
              <p:cNvPr id="4450" name="Google Shape;4450;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2" name="Google Shape;4452;p60"/>
          <p:cNvGrpSpPr/>
          <p:nvPr/>
        </p:nvGrpSpPr>
        <p:grpSpPr>
          <a:xfrm>
            <a:off x="3989093" y="-109749"/>
            <a:ext cx="3537517" cy="2480032"/>
            <a:chOff x="3989093" y="-109749"/>
            <a:chExt cx="3537517" cy="2480032"/>
          </a:xfrm>
        </p:grpSpPr>
        <p:grpSp>
          <p:nvGrpSpPr>
            <p:cNvPr id="4453" name="Google Shape;4453;p60"/>
            <p:cNvGrpSpPr/>
            <p:nvPr/>
          </p:nvGrpSpPr>
          <p:grpSpPr>
            <a:xfrm>
              <a:off x="3989093" y="-109749"/>
              <a:ext cx="3537517" cy="2480032"/>
              <a:chOff x="2106868" y="2103489"/>
              <a:chExt cx="3537517" cy="2480032"/>
            </a:xfrm>
          </p:grpSpPr>
          <p:grpSp>
            <p:nvGrpSpPr>
              <p:cNvPr id="4454" name="Google Shape;4454;p60"/>
              <p:cNvGrpSpPr/>
              <p:nvPr/>
            </p:nvGrpSpPr>
            <p:grpSpPr>
              <a:xfrm>
                <a:off x="2106980" y="2103489"/>
                <a:ext cx="3537292" cy="1239932"/>
                <a:chOff x="4053293" y="687139"/>
                <a:chExt cx="3537292" cy="1239932"/>
              </a:xfrm>
            </p:grpSpPr>
            <p:grpSp>
              <p:nvGrpSpPr>
                <p:cNvPr id="4455" name="Google Shape;4455;p60"/>
                <p:cNvGrpSpPr/>
                <p:nvPr/>
              </p:nvGrpSpPr>
              <p:grpSpPr>
                <a:xfrm>
                  <a:off x="4053293" y="687139"/>
                  <a:ext cx="1768767" cy="1239932"/>
                  <a:chOff x="5448325" y="1433150"/>
                  <a:chExt cx="2742700" cy="1919400"/>
                </a:xfrm>
              </p:grpSpPr>
              <p:sp>
                <p:nvSpPr>
                  <p:cNvPr id="4456" name="Google Shape;4456;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60"/>
                <p:cNvGrpSpPr/>
                <p:nvPr/>
              </p:nvGrpSpPr>
              <p:grpSpPr>
                <a:xfrm>
                  <a:off x="5821818" y="687139"/>
                  <a:ext cx="1768767" cy="1239932"/>
                  <a:chOff x="5448325" y="1433150"/>
                  <a:chExt cx="2742700" cy="1919400"/>
                </a:xfrm>
              </p:grpSpPr>
              <p:sp>
                <p:nvSpPr>
                  <p:cNvPr id="4527" name="Google Shape;4527;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7" name="Google Shape;4597;p60"/>
              <p:cNvGrpSpPr/>
              <p:nvPr/>
            </p:nvGrpSpPr>
            <p:grpSpPr>
              <a:xfrm>
                <a:off x="2106868" y="3343589"/>
                <a:ext cx="3537517" cy="1239932"/>
                <a:chOff x="2636768" y="3167689"/>
                <a:chExt cx="3537517" cy="1239932"/>
              </a:xfrm>
            </p:grpSpPr>
            <p:grpSp>
              <p:nvGrpSpPr>
                <p:cNvPr id="4598" name="Google Shape;4598;p60"/>
                <p:cNvGrpSpPr/>
                <p:nvPr/>
              </p:nvGrpSpPr>
              <p:grpSpPr>
                <a:xfrm>
                  <a:off x="2636768" y="3167689"/>
                  <a:ext cx="1768767" cy="1239932"/>
                  <a:chOff x="5448325" y="1433150"/>
                  <a:chExt cx="2742700" cy="1919400"/>
                </a:xfrm>
              </p:grpSpPr>
              <p:sp>
                <p:nvSpPr>
                  <p:cNvPr id="4599" name="Google Shape;4599;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0"/>
                <p:cNvGrpSpPr/>
                <p:nvPr/>
              </p:nvGrpSpPr>
              <p:grpSpPr>
                <a:xfrm>
                  <a:off x="4405518" y="3167689"/>
                  <a:ext cx="1768767" cy="1239932"/>
                  <a:chOff x="5448325" y="1433150"/>
                  <a:chExt cx="2742700" cy="1919400"/>
                </a:xfrm>
              </p:grpSpPr>
              <p:sp>
                <p:nvSpPr>
                  <p:cNvPr id="4670" name="Google Shape;4670;p60"/>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0"/>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0"/>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0"/>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0"/>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0"/>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0"/>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0"/>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0"/>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0"/>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0"/>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0"/>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0"/>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0"/>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0"/>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0"/>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0"/>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0"/>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0"/>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0"/>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0"/>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0"/>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0"/>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0"/>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0"/>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0"/>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0"/>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0"/>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0"/>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0"/>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0"/>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0"/>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0"/>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0"/>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0"/>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0"/>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0"/>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0"/>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0"/>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0"/>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0"/>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0"/>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0"/>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0"/>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0"/>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0"/>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0"/>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0"/>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0"/>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0"/>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0"/>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0"/>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0"/>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0"/>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0"/>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40" name="Google Shape;4740;p60"/>
            <p:cNvGrpSpPr/>
            <p:nvPr/>
          </p:nvGrpSpPr>
          <p:grpSpPr>
            <a:xfrm>
              <a:off x="5055357" y="596088"/>
              <a:ext cx="1237821" cy="1241000"/>
              <a:chOff x="2408969" y="2902913"/>
              <a:chExt cx="1237821" cy="1241000"/>
            </a:xfrm>
          </p:grpSpPr>
          <p:grpSp>
            <p:nvGrpSpPr>
              <p:cNvPr id="4741" name="Google Shape;4741;p60"/>
              <p:cNvGrpSpPr/>
              <p:nvPr/>
            </p:nvGrpSpPr>
            <p:grpSpPr>
              <a:xfrm>
                <a:off x="2408969" y="3258413"/>
                <a:ext cx="1237821" cy="177133"/>
                <a:chOff x="5449025" y="3078350"/>
                <a:chExt cx="1919400" cy="274200"/>
              </a:xfrm>
            </p:grpSpPr>
            <p:sp>
              <p:nvSpPr>
                <p:cNvPr id="4742" name="Google Shape;4742;p60"/>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0"/>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0"/>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0"/>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0"/>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0"/>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9" name="Google Shape;4749;p60"/>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0"/>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0"/>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0"/>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0"/>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0"/>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0"/>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6" name="Google Shape;4756;p60"/>
              <p:cNvGrpSpPr/>
              <p:nvPr/>
            </p:nvGrpSpPr>
            <p:grpSpPr>
              <a:xfrm>
                <a:off x="2408969" y="3612663"/>
                <a:ext cx="1237821" cy="177133"/>
                <a:chOff x="5449025" y="3078350"/>
                <a:chExt cx="1919400" cy="274200"/>
              </a:xfrm>
            </p:grpSpPr>
            <p:sp>
              <p:nvSpPr>
                <p:cNvPr id="4757" name="Google Shape;4757;p60"/>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0"/>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0"/>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0"/>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0"/>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0"/>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60"/>
              <p:cNvGrpSpPr/>
              <p:nvPr/>
            </p:nvGrpSpPr>
            <p:grpSpPr>
              <a:xfrm rot="5400000">
                <a:off x="2408969" y="3435538"/>
                <a:ext cx="1237821" cy="177133"/>
                <a:chOff x="5449025" y="3078350"/>
                <a:chExt cx="1919400" cy="274200"/>
              </a:xfrm>
            </p:grpSpPr>
            <p:sp>
              <p:nvSpPr>
                <p:cNvPr id="4765" name="Google Shape;4765;p60"/>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0"/>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0"/>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0"/>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0"/>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2" name="Google Shape;4772;p60"/>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0"/>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0"/>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0"/>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0"/>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0"/>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0"/>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0"/>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0"/>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0"/>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0"/>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0"/>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0"/>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0"/>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0"/>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0"/>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0"/>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60"/>
              <p:cNvGrpSpPr/>
              <p:nvPr/>
            </p:nvGrpSpPr>
            <p:grpSpPr>
              <a:xfrm>
                <a:off x="2585493" y="3080102"/>
                <a:ext cx="176700" cy="177000"/>
                <a:chOff x="3832268" y="4133839"/>
                <a:chExt cx="176700" cy="177000"/>
              </a:xfrm>
            </p:grpSpPr>
            <p:sp>
              <p:nvSpPr>
                <p:cNvPr id="4794" name="Google Shape;4794;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60"/>
              <p:cNvGrpSpPr/>
              <p:nvPr/>
            </p:nvGrpSpPr>
            <p:grpSpPr>
              <a:xfrm>
                <a:off x="2939530" y="3080102"/>
                <a:ext cx="176700" cy="177000"/>
                <a:chOff x="3832268" y="4133839"/>
                <a:chExt cx="176700" cy="177000"/>
              </a:xfrm>
            </p:grpSpPr>
            <p:sp>
              <p:nvSpPr>
                <p:cNvPr id="4797" name="Google Shape;4797;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60"/>
              <p:cNvGrpSpPr/>
              <p:nvPr/>
            </p:nvGrpSpPr>
            <p:grpSpPr>
              <a:xfrm>
                <a:off x="3293793" y="3080102"/>
                <a:ext cx="176700" cy="177000"/>
                <a:chOff x="3832268" y="4133839"/>
                <a:chExt cx="176700" cy="177000"/>
              </a:xfrm>
            </p:grpSpPr>
            <p:sp>
              <p:nvSpPr>
                <p:cNvPr id="4800" name="Google Shape;4800;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60"/>
              <p:cNvGrpSpPr/>
              <p:nvPr/>
            </p:nvGrpSpPr>
            <p:grpSpPr>
              <a:xfrm>
                <a:off x="2585493" y="3435602"/>
                <a:ext cx="176700" cy="177000"/>
                <a:chOff x="3832268" y="4133839"/>
                <a:chExt cx="176700" cy="177000"/>
              </a:xfrm>
            </p:grpSpPr>
            <p:sp>
              <p:nvSpPr>
                <p:cNvPr id="4803" name="Google Shape;4803;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60"/>
              <p:cNvGrpSpPr/>
              <p:nvPr/>
            </p:nvGrpSpPr>
            <p:grpSpPr>
              <a:xfrm>
                <a:off x="2939518" y="3434939"/>
                <a:ext cx="176700" cy="177000"/>
                <a:chOff x="3832268" y="4133839"/>
                <a:chExt cx="176700" cy="177000"/>
              </a:xfrm>
            </p:grpSpPr>
            <p:sp>
              <p:nvSpPr>
                <p:cNvPr id="4806" name="Google Shape;4806;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60"/>
              <p:cNvGrpSpPr/>
              <p:nvPr/>
            </p:nvGrpSpPr>
            <p:grpSpPr>
              <a:xfrm>
                <a:off x="3293568" y="3434939"/>
                <a:ext cx="176700" cy="177000"/>
                <a:chOff x="3832268" y="4133839"/>
                <a:chExt cx="176700" cy="177000"/>
              </a:xfrm>
            </p:grpSpPr>
            <p:sp>
              <p:nvSpPr>
                <p:cNvPr id="4809" name="Google Shape;4809;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60"/>
              <p:cNvGrpSpPr/>
              <p:nvPr/>
            </p:nvGrpSpPr>
            <p:grpSpPr>
              <a:xfrm>
                <a:off x="3293793" y="3790514"/>
                <a:ext cx="176700" cy="177000"/>
                <a:chOff x="3832268" y="4133839"/>
                <a:chExt cx="176700" cy="177000"/>
              </a:xfrm>
            </p:grpSpPr>
            <p:sp>
              <p:nvSpPr>
                <p:cNvPr id="4812" name="Google Shape;4812;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0"/>
              <p:cNvGrpSpPr/>
              <p:nvPr/>
            </p:nvGrpSpPr>
            <p:grpSpPr>
              <a:xfrm>
                <a:off x="2939518" y="3789789"/>
                <a:ext cx="176700" cy="177000"/>
                <a:chOff x="3832268" y="4133839"/>
                <a:chExt cx="176700" cy="177000"/>
              </a:xfrm>
            </p:grpSpPr>
            <p:sp>
              <p:nvSpPr>
                <p:cNvPr id="4815" name="Google Shape;4815;p60"/>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0"/>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7" name="Google Shape;4817;p60"/>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0"/>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9" name="Google Shape;4819;p60"/>
              <p:cNvGrpSpPr/>
              <p:nvPr/>
            </p:nvGrpSpPr>
            <p:grpSpPr>
              <a:xfrm rot="5400000">
                <a:off x="2232132" y="3434876"/>
                <a:ext cx="1237821" cy="177133"/>
                <a:chOff x="5449025" y="3078350"/>
                <a:chExt cx="1919400" cy="274200"/>
              </a:xfrm>
            </p:grpSpPr>
            <p:sp>
              <p:nvSpPr>
                <p:cNvPr id="4820" name="Google Shape;4820;p60"/>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0"/>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0"/>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0"/>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0"/>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0"/>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0"/>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60"/>
              <p:cNvGrpSpPr/>
              <p:nvPr/>
            </p:nvGrpSpPr>
            <p:grpSpPr>
              <a:xfrm rot="5400000">
                <a:off x="2585794" y="3435538"/>
                <a:ext cx="1237821" cy="177133"/>
                <a:chOff x="5449025" y="3078350"/>
                <a:chExt cx="1919400" cy="274200"/>
              </a:xfrm>
            </p:grpSpPr>
            <p:sp>
              <p:nvSpPr>
                <p:cNvPr id="4828" name="Google Shape;4828;p60"/>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0"/>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0"/>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0"/>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0"/>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0"/>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0"/>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35" name="Google Shape;4835;p60"/>
          <p:cNvGrpSpPr/>
          <p:nvPr/>
        </p:nvGrpSpPr>
        <p:grpSpPr>
          <a:xfrm>
            <a:off x="6210195" y="3715103"/>
            <a:ext cx="530946" cy="520706"/>
            <a:chOff x="5996725" y="610550"/>
            <a:chExt cx="823300" cy="822600"/>
          </a:xfrm>
        </p:grpSpPr>
        <p:sp>
          <p:nvSpPr>
            <p:cNvPr id="4836" name="Google Shape;4836;p60"/>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0"/>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0"/>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0"/>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0"/>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0"/>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0"/>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0"/>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0"/>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60"/>
          <p:cNvGrpSpPr/>
          <p:nvPr/>
        </p:nvGrpSpPr>
        <p:grpSpPr>
          <a:xfrm>
            <a:off x="5962045" y="2909503"/>
            <a:ext cx="177283" cy="520706"/>
            <a:chOff x="6545125" y="610550"/>
            <a:chExt cx="274900" cy="822600"/>
          </a:xfrm>
        </p:grpSpPr>
        <p:sp>
          <p:nvSpPr>
            <p:cNvPr id="4846" name="Google Shape;4846;p60"/>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0"/>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0"/>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60"/>
          <p:cNvGrpSpPr/>
          <p:nvPr/>
        </p:nvGrpSpPr>
        <p:grpSpPr>
          <a:xfrm>
            <a:off x="1524957" y="3211840"/>
            <a:ext cx="1768767" cy="1735686"/>
            <a:chOff x="5448325" y="610550"/>
            <a:chExt cx="2742700" cy="2742000"/>
          </a:xfrm>
        </p:grpSpPr>
        <p:sp>
          <p:nvSpPr>
            <p:cNvPr id="4850" name="Google Shape;4850;p60"/>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0"/>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0"/>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0"/>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0"/>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0"/>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0"/>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0"/>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0"/>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0"/>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0"/>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0"/>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0"/>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0"/>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0"/>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0"/>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0"/>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0"/>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0"/>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0"/>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0"/>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0"/>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0"/>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0"/>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0"/>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0"/>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0"/>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0"/>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0"/>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0"/>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0"/>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0"/>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0"/>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0"/>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0"/>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0"/>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0"/>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0"/>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0"/>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0"/>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0"/>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0"/>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0"/>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0"/>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0"/>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0"/>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0"/>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0"/>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0"/>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0"/>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0"/>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0"/>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0"/>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0"/>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0"/>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0"/>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0"/>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0"/>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0"/>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0"/>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0"/>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0"/>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0"/>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0"/>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0"/>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0"/>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0"/>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0"/>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3" name="Shape 4953"/>
        <p:cNvGrpSpPr/>
        <p:nvPr/>
      </p:nvGrpSpPr>
      <p:grpSpPr>
        <a:xfrm>
          <a:off x="0" y="0"/>
          <a:ext cx="0" cy="0"/>
          <a:chOff x="0" y="0"/>
          <a:chExt cx="0" cy="0"/>
        </a:xfrm>
      </p:grpSpPr>
      <p:grpSp>
        <p:nvGrpSpPr>
          <p:cNvPr id="4954" name="Google Shape;4954;p61"/>
          <p:cNvGrpSpPr/>
          <p:nvPr/>
        </p:nvGrpSpPr>
        <p:grpSpPr>
          <a:xfrm>
            <a:off x="533400" y="418036"/>
            <a:ext cx="3542649" cy="3010964"/>
            <a:chOff x="495951" y="152400"/>
            <a:chExt cx="3542649" cy="3010964"/>
          </a:xfrm>
        </p:grpSpPr>
        <p:grpSp>
          <p:nvGrpSpPr>
            <p:cNvPr id="4955" name="Google Shape;4955;p61"/>
            <p:cNvGrpSpPr/>
            <p:nvPr/>
          </p:nvGrpSpPr>
          <p:grpSpPr>
            <a:xfrm>
              <a:off x="495951" y="152400"/>
              <a:ext cx="3542649" cy="3010964"/>
              <a:chOff x="572151" y="1027636"/>
              <a:chExt cx="3542649" cy="3010964"/>
            </a:xfrm>
          </p:grpSpPr>
          <p:grpSp>
            <p:nvGrpSpPr>
              <p:cNvPr id="4956" name="Google Shape;4956;p61"/>
              <p:cNvGrpSpPr/>
              <p:nvPr/>
            </p:nvGrpSpPr>
            <p:grpSpPr>
              <a:xfrm>
                <a:off x="572151" y="1027636"/>
                <a:ext cx="3542649" cy="3010964"/>
                <a:chOff x="698254" y="1117901"/>
                <a:chExt cx="3542649" cy="3010964"/>
              </a:xfrm>
            </p:grpSpPr>
            <p:grpSp>
              <p:nvGrpSpPr>
                <p:cNvPr id="4957" name="Google Shape;4957;p61"/>
                <p:cNvGrpSpPr/>
                <p:nvPr/>
              </p:nvGrpSpPr>
              <p:grpSpPr>
                <a:xfrm>
                  <a:off x="700818" y="1117901"/>
                  <a:ext cx="3537517" cy="2480032"/>
                  <a:chOff x="2106868" y="2103489"/>
                  <a:chExt cx="3537517" cy="2480032"/>
                </a:xfrm>
              </p:grpSpPr>
              <p:grpSp>
                <p:nvGrpSpPr>
                  <p:cNvPr id="4958" name="Google Shape;4958;p61"/>
                  <p:cNvGrpSpPr/>
                  <p:nvPr/>
                </p:nvGrpSpPr>
                <p:grpSpPr>
                  <a:xfrm>
                    <a:off x="2106980" y="2103489"/>
                    <a:ext cx="3537292" cy="1239932"/>
                    <a:chOff x="4053293" y="687139"/>
                    <a:chExt cx="3537292" cy="1239932"/>
                  </a:xfrm>
                </p:grpSpPr>
                <p:grpSp>
                  <p:nvGrpSpPr>
                    <p:cNvPr id="4959" name="Google Shape;4959;p61"/>
                    <p:cNvGrpSpPr/>
                    <p:nvPr/>
                  </p:nvGrpSpPr>
                  <p:grpSpPr>
                    <a:xfrm>
                      <a:off x="4053293" y="687139"/>
                      <a:ext cx="1768767" cy="1239932"/>
                      <a:chOff x="5448325" y="1433150"/>
                      <a:chExt cx="2742700" cy="1919400"/>
                    </a:xfrm>
                  </p:grpSpPr>
                  <p:sp>
                    <p:nvSpPr>
                      <p:cNvPr id="4960" name="Google Shape;4960;p6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1"/>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1"/>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1"/>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1"/>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1"/>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1"/>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1"/>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1"/>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1"/>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1"/>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1"/>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1"/>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1"/>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1"/>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1"/>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1"/>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1"/>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1"/>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1"/>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1"/>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1"/>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1"/>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1"/>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1"/>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1"/>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1"/>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1"/>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1"/>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1"/>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1"/>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1"/>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1"/>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1"/>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1"/>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1"/>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1"/>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1"/>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1"/>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1"/>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1"/>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1"/>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1"/>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1"/>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1"/>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1"/>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1"/>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1"/>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1"/>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61"/>
                    <p:cNvGrpSpPr/>
                    <p:nvPr/>
                  </p:nvGrpSpPr>
                  <p:grpSpPr>
                    <a:xfrm>
                      <a:off x="5821818" y="687139"/>
                      <a:ext cx="1768767" cy="1239932"/>
                      <a:chOff x="5448325" y="1433150"/>
                      <a:chExt cx="2742700" cy="1919400"/>
                    </a:xfrm>
                  </p:grpSpPr>
                  <p:sp>
                    <p:nvSpPr>
                      <p:cNvPr id="5031" name="Google Shape;5031;p6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1"/>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1"/>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1"/>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1"/>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1"/>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1"/>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1"/>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1"/>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1"/>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1"/>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1"/>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1"/>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1"/>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1"/>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1"/>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1"/>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1"/>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1"/>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1"/>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1"/>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1"/>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1"/>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1"/>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1"/>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1"/>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1"/>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1"/>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1"/>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1"/>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1"/>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1"/>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1"/>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1"/>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1"/>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1"/>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1"/>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1"/>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1"/>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1"/>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1"/>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1"/>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1"/>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1" name="Google Shape;5101;p61"/>
                  <p:cNvGrpSpPr/>
                  <p:nvPr/>
                </p:nvGrpSpPr>
                <p:grpSpPr>
                  <a:xfrm>
                    <a:off x="2106868" y="3343589"/>
                    <a:ext cx="3537517" cy="1239932"/>
                    <a:chOff x="2636768" y="3167689"/>
                    <a:chExt cx="3537517" cy="1239932"/>
                  </a:xfrm>
                </p:grpSpPr>
                <p:grpSp>
                  <p:nvGrpSpPr>
                    <p:cNvPr id="5102" name="Google Shape;5102;p61"/>
                    <p:cNvGrpSpPr/>
                    <p:nvPr/>
                  </p:nvGrpSpPr>
                  <p:grpSpPr>
                    <a:xfrm>
                      <a:off x="2636768" y="3167689"/>
                      <a:ext cx="1768767" cy="1239932"/>
                      <a:chOff x="5448325" y="1433150"/>
                      <a:chExt cx="2742700" cy="1919400"/>
                    </a:xfrm>
                  </p:grpSpPr>
                  <p:sp>
                    <p:nvSpPr>
                      <p:cNvPr id="5103" name="Google Shape;5103;p6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1"/>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1"/>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1"/>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1"/>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1"/>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1"/>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1"/>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1"/>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1"/>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1"/>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1"/>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1"/>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1"/>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1"/>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1"/>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1"/>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1"/>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1"/>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1"/>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1"/>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1"/>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1"/>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1"/>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1"/>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1"/>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1"/>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1"/>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1"/>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1"/>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1"/>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1"/>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1"/>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1"/>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1"/>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1"/>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1"/>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1"/>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1"/>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1"/>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1"/>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1"/>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1"/>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1"/>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1"/>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1"/>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1"/>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1"/>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1"/>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1"/>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1"/>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1"/>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1"/>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1"/>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1"/>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1"/>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1"/>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1"/>
                    <p:cNvGrpSpPr/>
                    <p:nvPr/>
                  </p:nvGrpSpPr>
                  <p:grpSpPr>
                    <a:xfrm>
                      <a:off x="4405518" y="3167689"/>
                      <a:ext cx="1768767" cy="1239932"/>
                      <a:chOff x="5448325" y="1433150"/>
                      <a:chExt cx="2742700" cy="1919400"/>
                    </a:xfrm>
                  </p:grpSpPr>
                  <p:sp>
                    <p:nvSpPr>
                      <p:cNvPr id="5174" name="Google Shape;5174;p61"/>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1"/>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1"/>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1"/>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1"/>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1"/>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1"/>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1"/>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1"/>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1"/>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1"/>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1"/>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1"/>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1"/>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1"/>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1"/>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1"/>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1"/>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1"/>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1"/>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1"/>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1"/>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1"/>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1"/>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1"/>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1"/>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1"/>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1"/>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1"/>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1"/>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1"/>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1"/>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1"/>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1"/>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1"/>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1"/>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1"/>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1"/>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1"/>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1"/>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1"/>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1"/>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1"/>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1"/>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1"/>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1"/>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1"/>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1"/>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1"/>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44" name="Google Shape;5244;p61"/>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1"/>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1"/>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1"/>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1"/>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1"/>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1"/>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1"/>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1"/>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1"/>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1"/>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1"/>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1"/>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1"/>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1"/>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1"/>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1"/>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1"/>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1"/>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1"/>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1"/>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1"/>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1"/>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1"/>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1"/>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1"/>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1"/>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1"/>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1"/>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1"/>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1"/>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1"/>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1"/>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1"/>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1"/>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1"/>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1"/>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1"/>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1"/>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1"/>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1"/>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1"/>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1"/>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1"/>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1"/>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1"/>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1"/>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1"/>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1"/>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1"/>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1"/>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1"/>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1"/>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1"/>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1"/>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1"/>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1"/>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1"/>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1"/>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1"/>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61"/>
              <p:cNvGrpSpPr/>
              <p:nvPr/>
            </p:nvGrpSpPr>
            <p:grpSpPr>
              <a:xfrm>
                <a:off x="924550" y="1905000"/>
                <a:ext cx="2656850" cy="530815"/>
                <a:chOff x="6250728" y="1276394"/>
                <a:chExt cx="2656850" cy="530815"/>
              </a:xfrm>
            </p:grpSpPr>
            <p:sp>
              <p:nvSpPr>
                <p:cNvPr id="5305" name="Google Shape;5305;p61"/>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1"/>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1"/>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1"/>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1"/>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1"/>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1"/>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1"/>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1"/>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1"/>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1"/>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1"/>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1"/>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1"/>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1"/>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1"/>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1"/>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1"/>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1"/>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1"/>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1"/>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1"/>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1"/>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1"/>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1"/>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1"/>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1"/>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1"/>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1"/>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1"/>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1"/>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1"/>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1"/>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1"/>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1"/>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1"/>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1"/>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1"/>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1"/>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1"/>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1"/>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1"/>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1"/>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1"/>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1"/>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0" name="Google Shape;5350;p61"/>
            <p:cNvGrpSpPr/>
            <p:nvPr/>
          </p:nvGrpSpPr>
          <p:grpSpPr>
            <a:xfrm>
              <a:off x="838200" y="1755185"/>
              <a:ext cx="2656850" cy="530815"/>
              <a:chOff x="6250728" y="1276394"/>
              <a:chExt cx="2656850" cy="530815"/>
            </a:xfrm>
          </p:grpSpPr>
          <p:sp>
            <p:nvSpPr>
              <p:cNvPr id="5351" name="Google Shape;5351;p61"/>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1"/>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1"/>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1"/>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1"/>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1"/>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1"/>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1"/>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1"/>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1"/>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1"/>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1"/>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1"/>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1"/>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1"/>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1"/>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1"/>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1"/>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1"/>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1"/>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1"/>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1"/>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1"/>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1"/>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1"/>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1"/>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1"/>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1"/>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1"/>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1"/>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1"/>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1"/>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1"/>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1"/>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1"/>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1"/>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1"/>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1"/>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1"/>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1"/>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1"/>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1"/>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1"/>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1"/>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1"/>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152903" y="27890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9" name="Shape 5399"/>
        <p:cNvGrpSpPr/>
        <p:nvPr/>
      </p:nvGrpSpPr>
      <p:grpSpPr>
        <a:xfrm>
          <a:off x="0" y="0"/>
          <a:ext cx="0" cy="0"/>
          <a:chOff x="0" y="0"/>
          <a:chExt cx="0" cy="0"/>
        </a:xfrm>
      </p:grpSpPr>
      <p:grpSp>
        <p:nvGrpSpPr>
          <p:cNvPr id="5400" name="Google Shape;5400;p62"/>
          <p:cNvGrpSpPr/>
          <p:nvPr/>
        </p:nvGrpSpPr>
        <p:grpSpPr>
          <a:xfrm>
            <a:off x="1428479" y="761211"/>
            <a:ext cx="6795347" cy="3687658"/>
            <a:chOff x="-332755" y="1294130"/>
            <a:chExt cx="6520195" cy="2928340"/>
          </a:xfrm>
        </p:grpSpPr>
        <p:sp>
          <p:nvSpPr>
            <p:cNvPr id="5401" name="Google Shape;5401;p62"/>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2"/>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2"/>
            <p:cNvSpPr/>
            <p:nvPr/>
          </p:nvSpPr>
          <p:spPr>
            <a:xfrm>
              <a:off x="4917240" y="2128853"/>
              <a:ext cx="1270200" cy="11907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2"/>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2"/>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2"/>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5407" name="Google Shape;5407;p62"/>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5408" name="Google Shape;5408;p62"/>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5409" name="Google Shape;5409;p62"/>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5410" name="Google Shape;5410;p62"/>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5411" name="Google Shape;5411;p62"/>
            <p:cNvCxnSpPr>
              <a:endCxn id="5405"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5412" name="Google Shape;5412;p62"/>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5413" name="Google Shape;5413;p62"/>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5414" name="Google Shape;5414;p62"/>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5415" name="Google Shape;5415;p62"/>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5416" name="Google Shape;5416;p62"/>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5417" name="Google Shape;5417;p62"/>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5418" name="Google Shape;5418;p62"/>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5419" name="Google Shape;5419;p62"/>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5420" name="Google Shape;5420;p62"/>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24" name="Shape 5424"/>
        <p:cNvGrpSpPr/>
        <p:nvPr/>
      </p:nvGrpSpPr>
      <p:grpSpPr>
        <a:xfrm>
          <a:off x="0" y="0"/>
          <a:ext cx="0" cy="0"/>
          <a:chOff x="0" y="0"/>
          <a:chExt cx="0" cy="0"/>
        </a:xfrm>
      </p:grpSpPr>
      <p:sp>
        <p:nvSpPr>
          <p:cNvPr id="5425" name="Google Shape;5425;p63"/>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26" name="Google Shape;5426;p63"/>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27" name="Google Shape;5427;p63"/>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28" name="Google Shape;5428;p63"/>
          <p:cNvSpPr/>
          <p:nvPr/>
        </p:nvSpPr>
        <p:spPr>
          <a:xfrm rot="5400000">
            <a:off x="1167350" y="1849393"/>
            <a:ext cx="702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3"/>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3"/>
          <p:cNvSpPr/>
          <p:nvPr/>
        </p:nvSpPr>
        <p:spPr>
          <a:xfrm flipH="1" rot="5400000">
            <a:off x="1525350" y="3449747"/>
            <a:ext cx="3396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1" name="Google Shape;5431;p63"/>
          <p:cNvCxnSpPr/>
          <p:nvPr/>
        </p:nvCxnSpPr>
        <p:spPr>
          <a:xfrm>
            <a:off x="2768300" y="2308150"/>
            <a:ext cx="834900" cy="4200"/>
          </a:xfrm>
          <a:prstGeom prst="straightConnector1">
            <a:avLst/>
          </a:prstGeom>
          <a:noFill/>
          <a:ln cap="flat" cmpd="sng" w="9525">
            <a:solidFill>
              <a:schemeClr val="dk2"/>
            </a:solidFill>
            <a:prstDash val="solid"/>
            <a:round/>
            <a:headEnd len="med" w="med" type="none"/>
            <a:tailEnd len="med" w="med" type="triangle"/>
          </a:ln>
        </p:spPr>
      </p:cxnSp>
      <p:sp>
        <p:nvSpPr>
          <p:cNvPr id="5432" name="Google Shape;5432;p63"/>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33" name="Google Shape;5433;p63"/>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34" name="Google Shape;5434;p63"/>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35" name="Google Shape;5435;p63"/>
          <p:cNvCxnSpPr>
            <a:stCxn id="5427" idx="6"/>
            <a:endCxn id="5432" idx="2"/>
          </p:cNvCxnSpPr>
          <p:nvPr/>
        </p:nvCxnSpPr>
        <p:spPr>
          <a:xfrm>
            <a:off x="4702550" y="1563675"/>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5436" name="Google Shape;5436;p63"/>
          <p:cNvCxnSpPr>
            <a:stCxn id="5427" idx="6"/>
            <a:endCxn id="5434" idx="2"/>
          </p:cNvCxnSpPr>
          <p:nvPr/>
        </p:nvCxnSpPr>
        <p:spPr>
          <a:xfrm>
            <a:off x="4702550" y="1563675"/>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5437" name="Google Shape;5437;p63"/>
          <p:cNvCxnSpPr>
            <a:stCxn id="5427" idx="6"/>
            <a:endCxn id="5433" idx="2"/>
          </p:cNvCxnSpPr>
          <p:nvPr/>
        </p:nvCxnSpPr>
        <p:spPr>
          <a:xfrm>
            <a:off x="4702550" y="1563675"/>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5438" name="Google Shape;5438;p63"/>
          <p:cNvCxnSpPr>
            <a:stCxn id="5425" idx="6"/>
            <a:endCxn id="5434" idx="2"/>
          </p:cNvCxnSpPr>
          <p:nvPr/>
        </p:nvCxnSpPr>
        <p:spPr>
          <a:xfrm flipH="1" rot="10800000">
            <a:off x="4702550" y="15636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5439" name="Google Shape;5439;p63"/>
          <p:cNvCxnSpPr>
            <a:stCxn id="5425" idx="6"/>
            <a:endCxn id="5432" idx="2"/>
          </p:cNvCxnSpPr>
          <p:nvPr/>
        </p:nvCxnSpPr>
        <p:spPr>
          <a:xfrm>
            <a:off x="4702550" y="2617263"/>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5440" name="Google Shape;5440;p63"/>
          <p:cNvCxnSpPr>
            <a:stCxn id="5425" idx="6"/>
            <a:endCxn id="5433" idx="2"/>
          </p:cNvCxnSpPr>
          <p:nvPr/>
        </p:nvCxnSpPr>
        <p:spPr>
          <a:xfrm>
            <a:off x="4702550" y="26172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5441" name="Google Shape;5441;p63"/>
          <p:cNvCxnSpPr>
            <a:stCxn id="5426" idx="6"/>
            <a:endCxn id="5434" idx="2"/>
          </p:cNvCxnSpPr>
          <p:nvPr/>
        </p:nvCxnSpPr>
        <p:spPr>
          <a:xfrm flipH="1" rot="10800000">
            <a:off x="4702550" y="1563650"/>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5442" name="Google Shape;5442;p63"/>
          <p:cNvCxnSpPr>
            <a:stCxn id="5426" idx="6"/>
            <a:endCxn id="5432" idx="2"/>
          </p:cNvCxnSpPr>
          <p:nvPr/>
        </p:nvCxnSpPr>
        <p:spPr>
          <a:xfrm flipH="1" rot="10800000">
            <a:off x="4702550" y="2617250"/>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5443" name="Google Shape;5443;p63"/>
          <p:cNvCxnSpPr>
            <a:stCxn id="5426" idx="6"/>
            <a:endCxn id="5433" idx="2"/>
          </p:cNvCxnSpPr>
          <p:nvPr/>
        </p:nvCxnSpPr>
        <p:spPr>
          <a:xfrm>
            <a:off x="4702550" y="3670850"/>
            <a:ext cx="678900" cy="0"/>
          </a:xfrm>
          <a:prstGeom prst="straightConnector1">
            <a:avLst/>
          </a:prstGeom>
          <a:noFill/>
          <a:ln cap="flat" cmpd="sng" w="9525">
            <a:solidFill>
              <a:schemeClr val="dk2"/>
            </a:solidFill>
            <a:prstDash val="solid"/>
            <a:round/>
            <a:headEnd len="med" w="med" type="none"/>
            <a:tailEnd len="med" w="med" type="triangle"/>
          </a:ln>
        </p:spPr>
      </p:cxnSp>
      <p:sp>
        <p:nvSpPr>
          <p:cNvPr id="5444" name="Google Shape;5444;p63"/>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45" name="Google Shape;5445;p63"/>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46" name="Google Shape;5446;p63"/>
          <p:cNvCxnSpPr>
            <a:stCxn id="5434" idx="6"/>
            <a:endCxn id="5444" idx="2"/>
          </p:cNvCxnSpPr>
          <p:nvPr/>
        </p:nvCxnSpPr>
        <p:spPr>
          <a:xfrm>
            <a:off x="6113550" y="1563688"/>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5447" name="Google Shape;5447;p63"/>
          <p:cNvCxnSpPr>
            <a:stCxn id="5434" idx="6"/>
            <a:endCxn id="5445"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5448" name="Google Shape;5448;p63"/>
          <p:cNvCxnSpPr>
            <a:stCxn id="5432" idx="6"/>
            <a:endCxn id="5444" idx="2"/>
          </p:cNvCxnSpPr>
          <p:nvPr/>
        </p:nvCxnSpPr>
        <p:spPr>
          <a:xfrm flipH="1" rot="10800000">
            <a:off x="6113550" y="2177475"/>
            <a:ext cx="645600" cy="439800"/>
          </a:xfrm>
          <a:prstGeom prst="straightConnector1">
            <a:avLst/>
          </a:prstGeom>
          <a:noFill/>
          <a:ln cap="flat" cmpd="sng" w="9525">
            <a:solidFill>
              <a:schemeClr val="dk2"/>
            </a:solidFill>
            <a:prstDash val="solid"/>
            <a:round/>
            <a:headEnd len="med" w="med" type="none"/>
            <a:tailEnd len="med" w="med" type="triangle"/>
          </a:ln>
        </p:spPr>
      </p:cxnSp>
      <p:cxnSp>
        <p:nvCxnSpPr>
          <p:cNvPr id="5449" name="Google Shape;5449;p63"/>
          <p:cNvCxnSpPr>
            <a:stCxn id="5432" idx="6"/>
            <a:endCxn id="5445" idx="2"/>
          </p:cNvCxnSpPr>
          <p:nvPr/>
        </p:nvCxnSpPr>
        <p:spPr>
          <a:xfrm>
            <a:off x="6113550" y="2617275"/>
            <a:ext cx="645600" cy="439500"/>
          </a:xfrm>
          <a:prstGeom prst="straightConnector1">
            <a:avLst/>
          </a:prstGeom>
          <a:noFill/>
          <a:ln cap="flat" cmpd="sng" w="9525">
            <a:solidFill>
              <a:schemeClr val="dk2"/>
            </a:solidFill>
            <a:prstDash val="solid"/>
            <a:round/>
            <a:headEnd len="med" w="med" type="none"/>
            <a:tailEnd len="med" w="med" type="triangle"/>
          </a:ln>
        </p:spPr>
      </p:cxnSp>
      <p:cxnSp>
        <p:nvCxnSpPr>
          <p:cNvPr id="5450" name="Google Shape;5450;p63"/>
          <p:cNvCxnSpPr>
            <a:stCxn id="5433" idx="6"/>
            <a:endCxn id="5444" idx="2"/>
          </p:cNvCxnSpPr>
          <p:nvPr/>
        </p:nvCxnSpPr>
        <p:spPr>
          <a:xfrm flipH="1" rot="10800000">
            <a:off x="6113550" y="2177763"/>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5451" name="Google Shape;5451;p63"/>
          <p:cNvCxnSpPr>
            <a:stCxn id="5433" idx="6"/>
            <a:endCxn id="5445" idx="2"/>
          </p:cNvCxnSpPr>
          <p:nvPr/>
        </p:nvCxnSpPr>
        <p:spPr>
          <a:xfrm flipH="1" rot="10800000">
            <a:off x="6113550" y="3057063"/>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5452" name="Google Shape;5452;p63"/>
          <p:cNvCxnSpPr/>
          <p:nvPr/>
        </p:nvCxnSpPr>
        <p:spPr>
          <a:xfrm>
            <a:off x="7491100" y="2177613"/>
            <a:ext cx="741900" cy="15600"/>
          </a:xfrm>
          <a:prstGeom prst="straightConnector1">
            <a:avLst/>
          </a:prstGeom>
          <a:noFill/>
          <a:ln cap="flat" cmpd="sng" w="9525">
            <a:solidFill>
              <a:schemeClr val="dk2"/>
            </a:solidFill>
            <a:prstDash val="solid"/>
            <a:round/>
            <a:headEnd len="med" w="med" type="none"/>
            <a:tailEnd len="med" w="med" type="triangle"/>
          </a:ln>
        </p:spPr>
      </p:cxnSp>
      <p:cxnSp>
        <p:nvCxnSpPr>
          <p:cNvPr id="5453" name="Google Shape;5453;p63"/>
          <p:cNvCxnSpPr>
            <a:stCxn id="5445" idx="6"/>
          </p:cNvCxnSpPr>
          <p:nvPr/>
        </p:nvCxnSpPr>
        <p:spPr>
          <a:xfrm>
            <a:off x="7491100" y="3056913"/>
            <a:ext cx="722100" cy="8400"/>
          </a:xfrm>
          <a:prstGeom prst="straightConnector1">
            <a:avLst/>
          </a:prstGeom>
          <a:noFill/>
          <a:ln cap="flat" cmpd="sng" w="9525">
            <a:solidFill>
              <a:schemeClr val="dk2"/>
            </a:solidFill>
            <a:prstDash val="solid"/>
            <a:round/>
            <a:headEnd len="med" w="med" type="none"/>
            <a:tailEnd len="med" w="med" type="triangle"/>
          </a:ln>
        </p:spPr>
      </p:cxnSp>
      <p:sp>
        <p:nvSpPr>
          <p:cNvPr id="5454" name="Google Shape;5454;p63"/>
          <p:cNvSpPr/>
          <p:nvPr/>
        </p:nvSpPr>
        <p:spPr>
          <a:xfrm>
            <a:off x="1104675" y="820700"/>
            <a:ext cx="741900" cy="3396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5" name="Google Shape;5455;p63"/>
          <p:cNvCxnSpPr/>
          <p:nvPr/>
        </p:nvCxnSpPr>
        <p:spPr>
          <a:xfrm>
            <a:off x="1959900" y="2559550"/>
            <a:ext cx="468000" cy="468000"/>
          </a:xfrm>
          <a:prstGeom prst="straightConnector1">
            <a:avLst/>
          </a:prstGeom>
          <a:noFill/>
          <a:ln cap="flat" cmpd="sng" w="9525">
            <a:solidFill>
              <a:schemeClr val="dk2"/>
            </a:solidFill>
            <a:prstDash val="solid"/>
            <a:round/>
            <a:headEnd len="med" w="med" type="none"/>
            <a:tailEnd len="med" w="med" type="none"/>
          </a:ln>
        </p:spPr>
      </p:cxnSp>
      <p:cxnSp>
        <p:nvCxnSpPr>
          <p:cNvPr id="5456" name="Google Shape;5456;p63"/>
          <p:cNvCxnSpPr>
            <a:stCxn id="5434" idx="6"/>
            <a:endCxn id="5445"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60" name="Shape 5460"/>
        <p:cNvGrpSpPr/>
        <p:nvPr/>
      </p:nvGrpSpPr>
      <p:grpSpPr>
        <a:xfrm>
          <a:off x="0" y="0"/>
          <a:ext cx="0" cy="0"/>
          <a:chOff x="0" y="0"/>
          <a:chExt cx="0" cy="0"/>
        </a:xfrm>
      </p:grpSpPr>
      <p:grpSp>
        <p:nvGrpSpPr>
          <p:cNvPr id="5461" name="Google Shape;5461;p64"/>
          <p:cNvGrpSpPr/>
          <p:nvPr/>
        </p:nvGrpSpPr>
        <p:grpSpPr>
          <a:xfrm>
            <a:off x="503400" y="51000"/>
            <a:ext cx="3166500" cy="4872550"/>
            <a:chOff x="503400" y="51000"/>
            <a:chExt cx="3166500" cy="4872550"/>
          </a:xfrm>
        </p:grpSpPr>
        <p:sp>
          <p:nvSpPr>
            <p:cNvPr id="5462" name="Google Shape;5462;p64"/>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63" name="Google Shape;5463;p64"/>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64" name="Google Shape;5464;p64"/>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65" name="Google Shape;5465;p64"/>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66" name="Google Shape;5466;p64"/>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67" name="Google Shape;5467;p64"/>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68" name="Google Shape;5468;p64"/>
            <p:cNvCxnSpPr>
              <a:stCxn id="5464" idx="6"/>
              <a:endCxn id="5465"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69" name="Google Shape;5469;p64"/>
            <p:cNvCxnSpPr>
              <a:stCxn id="5464" idx="6"/>
              <a:endCxn id="5467"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70" name="Google Shape;5470;p64"/>
            <p:cNvCxnSpPr>
              <a:stCxn id="5464" idx="6"/>
              <a:endCxn id="5466"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471" name="Google Shape;5471;p64"/>
            <p:cNvCxnSpPr>
              <a:stCxn id="5462" idx="6"/>
              <a:endCxn id="5467"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472" name="Google Shape;5472;p64"/>
            <p:cNvCxnSpPr>
              <a:stCxn id="5462" idx="6"/>
              <a:endCxn id="5465"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473" name="Google Shape;5473;p64"/>
            <p:cNvCxnSpPr>
              <a:stCxn id="5462" idx="6"/>
              <a:endCxn id="5466"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74" name="Google Shape;5474;p64"/>
            <p:cNvCxnSpPr>
              <a:stCxn id="5463" idx="6"/>
              <a:endCxn id="5467"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75" name="Google Shape;5475;p64"/>
            <p:cNvCxnSpPr>
              <a:stCxn id="5463" idx="6"/>
              <a:endCxn id="5465"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76" name="Google Shape;5476;p64"/>
            <p:cNvCxnSpPr>
              <a:stCxn id="5463" idx="6"/>
              <a:endCxn id="5466"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477" name="Google Shape;5477;p64"/>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478" name="Google Shape;5478;p64"/>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79" name="Google Shape;5479;p64"/>
            <p:cNvCxnSpPr>
              <a:stCxn id="5467" idx="6"/>
              <a:endCxn id="5477"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480" name="Google Shape;5480;p64"/>
            <p:cNvCxnSpPr>
              <a:stCxn id="5467" idx="6"/>
              <a:endCxn id="5478"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481" name="Google Shape;5481;p64"/>
            <p:cNvCxnSpPr>
              <a:stCxn id="5465" idx="6"/>
              <a:endCxn id="5477"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482" name="Google Shape;5482;p64"/>
            <p:cNvCxnSpPr>
              <a:stCxn id="5465" idx="6"/>
              <a:endCxn id="5478"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483" name="Google Shape;5483;p64"/>
            <p:cNvCxnSpPr>
              <a:stCxn id="5466" idx="6"/>
              <a:endCxn id="5477"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484" name="Google Shape;5484;p64"/>
            <p:cNvCxnSpPr>
              <a:stCxn id="5466" idx="6"/>
              <a:endCxn id="5478"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485" name="Google Shape;5485;p64"/>
            <p:cNvCxnSpPr>
              <a:stCxn id="5477"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486" name="Google Shape;5486;p64"/>
            <p:cNvCxnSpPr>
              <a:stCxn id="5478"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487" name="Google Shape;5487;p64"/>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488" name="Google Shape;5488;p64"/>
            <p:cNvCxnSpPr>
              <a:stCxn id="5464" idx="6"/>
              <a:endCxn id="5487"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489" name="Google Shape;5489;p64"/>
            <p:cNvCxnSpPr>
              <a:stCxn id="5462" idx="6"/>
              <a:endCxn id="5487"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490" name="Google Shape;5490;p64"/>
            <p:cNvCxnSpPr>
              <a:stCxn id="5463" idx="6"/>
              <a:endCxn id="5487"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491" name="Google Shape;5491;p64"/>
            <p:cNvCxnSpPr>
              <a:stCxn id="5487" idx="6"/>
              <a:endCxn id="5477"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492" name="Google Shape;5492;p64"/>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4"/>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4" name="Google Shape;5494;p64"/>
            <p:cNvCxnSpPr>
              <a:endCxn id="5478"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495" name="Google Shape;5495;p64"/>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5496" name="Google Shape;5496;p64"/>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497" name="Google Shape;5497;p64"/>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01" name="Shape 5501"/>
        <p:cNvGrpSpPr/>
        <p:nvPr/>
      </p:nvGrpSpPr>
      <p:grpSpPr>
        <a:xfrm>
          <a:off x="0" y="0"/>
          <a:ext cx="0" cy="0"/>
          <a:chOff x="0" y="0"/>
          <a:chExt cx="0" cy="0"/>
        </a:xfrm>
      </p:grpSpPr>
      <p:sp>
        <p:nvSpPr>
          <p:cNvPr id="5502" name="Google Shape;5502;p65"/>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03" name="Google Shape;5503;p65"/>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04" name="Google Shape;5504;p65"/>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05" name="Google Shape;5505;p6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06" name="Google Shape;5506;p65"/>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07" name="Google Shape;5507;p65"/>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08" name="Google Shape;5508;p65"/>
          <p:cNvCxnSpPr>
            <a:stCxn id="5504" idx="6"/>
            <a:endCxn id="5505"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509" name="Google Shape;5509;p65"/>
          <p:cNvCxnSpPr>
            <a:stCxn id="5504" idx="6"/>
            <a:endCxn id="5507"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510" name="Google Shape;5510;p65"/>
          <p:cNvCxnSpPr>
            <a:stCxn id="5504" idx="6"/>
            <a:endCxn id="5506"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5511" name="Google Shape;5511;p65"/>
          <p:cNvCxnSpPr>
            <a:stCxn id="5502" idx="6"/>
            <a:endCxn id="5507"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512" name="Google Shape;5512;p65"/>
          <p:cNvCxnSpPr>
            <a:stCxn id="5502" idx="6"/>
            <a:endCxn id="5505"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513" name="Google Shape;5513;p65"/>
          <p:cNvCxnSpPr>
            <a:stCxn id="5502" idx="6"/>
            <a:endCxn id="5506"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14" name="Google Shape;5514;p65"/>
          <p:cNvCxnSpPr>
            <a:stCxn id="5503" idx="6"/>
            <a:endCxn id="5507"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515" name="Google Shape;5515;p65"/>
          <p:cNvCxnSpPr>
            <a:stCxn id="5503" idx="6"/>
            <a:endCxn id="5505"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516" name="Google Shape;5516;p65"/>
          <p:cNvCxnSpPr>
            <a:stCxn id="5503" idx="6"/>
            <a:endCxn id="5506"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5517" name="Google Shape;5517;p65"/>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18" name="Google Shape;5518;p65"/>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19" name="Google Shape;5519;p65"/>
          <p:cNvCxnSpPr>
            <a:stCxn id="5507" idx="6"/>
            <a:endCxn id="5517"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520" name="Google Shape;5520;p65"/>
          <p:cNvCxnSpPr>
            <a:stCxn id="5507" idx="6"/>
            <a:endCxn id="5518"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521" name="Google Shape;5521;p65"/>
          <p:cNvCxnSpPr>
            <a:stCxn id="5505" idx="6"/>
            <a:endCxn id="5517"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522" name="Google Shape;5522;p65"/>
          <p:cNvCxnSpPr>
            <a:stCxn id="5505" idx="6"/>
            <a:endCxn id="5518"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523" name="Google Shape;5523;p65"/>
          <p:cNvCxnSpPr>
            <a:stCxn id="5506" idx="6"/>
            <a:endCxn id="5518"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5524" name="Google Shape;5524;p65"/>
          <p:cNvCxnSpPr>
            <a:stCxn id="5517"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525" name="Google Shape;5525;p65"/>
          <p:cNvCxnSpPr>
            <a:stCxn id="5518"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526" name="Google Shape;5526;p65"/>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27" name="Google Shape;5527;p65"/>
          <p:cNvCxnSpPr>
            <a:stCxn id="5504" idx="6"/>
            <a:endCxn id="5526"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528" name="Google Shape;5528;p65"/>
          <p:cNvCxnSpPr>
            <a:stCxn id="5502" idx="6"/>
            <a:endCxn id="5526"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529" name="Google Shape;5529;p65"/>
          <p:cNvCxnSpPr>
            <a:stCxn id="5503" idx="6"/>
            <a:endCxn id="5526"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530" name="Google Shape;5530;p65"/>
          <p:cNvCxnSpPr>
            <a:stCxn id="5526" idx="6"/>
            <a:endCxn id="5517"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531" name="Google Shape;5531;p65"/>
          <p:cNvCxnSpPr>
            <a:stCxn id="5526" idx="6"/>
            <a:endCxn id="5518"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532" name="Google Shape;5532;p65"/>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533" name="Google Shape;5533;p65"/>
          <p:cNvCxnSpPr>
            <a:stCxn id="5532" idx="6"/>
            <a:endCxn id="5518"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5534" name="Google Shape;5534;p65"/>
          <p:cNvCxnSpPr>
            <a:stCxn id="5502" idx="6"/>
            <a:endCxn id="5532"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35" name="Google Shape;5535;p65"/>
          <p:cNvCxnSpPr>
            <a:stCxn id="5502" idx="6"/>
            <a:endCxn id="5532"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36" name="Google Shape;5536;p65"/>
          <p:cNvCxnSpPr>
            <a:stCxn id="5504" idx="6"/>
            <a:endCxn id="5532"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5537" name="Google Shape;5537;p65"/>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38" name="Google Shape;5538;p65"/>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39" name="Google Shape;5539;p65"/>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40" name="Google Shape;5540;p65"/>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41" name="Google Shape;5541;p65"/>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42" name="Google Shape;5542;p65"/>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43" name="Google Shape;5543;p65"/>
          <p:cNvCxnSpPr>
            <a:stCxn id="5539" idx="6"/>
            <a:endCxn id="5540"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544" name="Google Shape;5544;p65"/>
          <p:cNvCxnSpPr>
            <a:stCxn id="5539" idx="6"/>
            <a:endCxn id="5542"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545" name="Google Shape;5545;p65"/>
          <p:cNvCxnSpPr>
            <a:stCxn id="5539" idx="6"/>
            <a:endCxn id="5541"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46" name="Google Shape;5546;p65"/>
          <p:cNvCxnSpPr>
            <a:stCxn id="5537" idx="6"/>
            <a:endCxn id="5542"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547" name="Google Shape;5547;p65"/>
          <p:cNvCxnSpPr>
            <a:stCxn id="5537" idx="6"/>
            <a:endCxn id="5540"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548" name="Google Shape;5548;p65"/>
          <p:cNvCxnSpPr>
            <a:stCxn id="5537" idx="6"/>
            <a:endCxn id="5541"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549" name="Google Shape;5549;p65"/>
          <p:cNvCxnSpPr>
            <a:stCxn id="5538" idx="6"/>
            <a:endCxn id="5542"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550" name="Google Shape;5550;p65"/>
          <p:cNvCxnSpPr>
            <a:stCxn id="5538" idx="6"/>
            <a:endCxn id="5540"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551" name="Google Shape;5551;p65"/>
          <p:cNvCxnSpPr>
            <a:stCxn id="5538" idx="6"/>
            <a:endCxn id="5541"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552" name="Google Shape;5552;p65"/>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53" name="Google Shape;5553;p65"/>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54" name="Google Shape;5554;p65"/>
          <p:cNvCxnSpPr>
            <a:stCxn id="5542" idx="6"/>
            <a:endCxn id="5552"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555" name="Google Shape;5555;p65"/>
          <p:cNvCxnSpPr>
            <a:stCxn id="5540" idx="6"/>
            <a:endCxn id="5552"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556" name="Google Shape;5556;p65"/>
          <p:cNvCxnSpPr>
            <a:stCxn id="5541" idx="6"/>
            <a:endCxn id="5553"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557" name="Google Shape;5557;p65"/>
          <p:cNvCxnSpPr>
            <a:stCxn id="5552"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558" name="Google Shape;5558;p65"/>
          <p:cNvCxnSpPr>
            <a:stCxn id="5553"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559" name="Google Shape;5559;p65"/>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560" name="Google Shape;5560;p65"/>
          <p:cNvCxnSpPr>
            <a:stCxn id="5539" idx="6"/>
            <a:endCxn id="5559"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561" name="Google Shape;5561;p65"/>
          <p:cNvCxnSpPr>
            <a:stCxn id="5537" idx="6"/>
            <a:endCxn id="5559"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562" name="Google Shape;5562;p65"/>
          <p:cNvCxnSpPr>
            <a:stCxn id="5538" idx="6"/>
            <a:endCxn id="5559"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63" name="Google Shape;5563;p65"/>
          <p:cNvCxnSpPr>
            <a:stCxn id="5559" idx="6"/>
            <a:endCxn id="5552"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564" name="Google Shape;5564;p65"/>
          <p:cNvCxnSpPr>
            <a:endCxn id="5553"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565" name="Google Shape;5565;p65"/>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5566" name="Google Shape;5566;p65"/>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70" name="Shape 5570"/>
        <p:cNvGrpSpPr/>
        <p:nvPr/>
      </p:nvGrpSpPr>
      <p:grpSpPr>
        <a:xfrm>
          <a:off x="0" y="0"/>
          <a:ext cx="0" cy="0"/>
          <a:chOff x="0" y="0"/>
          <a:chExt cx="0" cy="0"/>
        </a:xfrm>
      </p:grpSpPr>
      <p:sp>
        <p:nvSpPr>
          <p:cNvPr id="5571" name="Google Shape;5571;p66"/>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72" name="Google Shape;5572;p66"/>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73" name="Google Shape;5573;p66"/>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74" name="Google Shape;5574;p66"/>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75" name="Google Shape;5575;p6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576" name="Google Shape;5576;p66"/>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77" name="Google Shape;5577;p66"/>
          <p:cNvCxnSpPr>
            <a:stCxn id="5573" idx="6"/>
            <a:endCxn id="5574"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578" name="Google Shape;5578;p66"/>
          <p:cNvCxnSpPr>
            <a:stCxn id="5573" idx="6"/>
            <a:endCxn id="5576"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579" name="Google Shape;5579;p66"/>
          <p:cNvCxnSpPr>
            <a:stCxn id="5573" idx="6"/>
            <a:endCxn id="5575"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580" name="Google Shape;5580;p66"/>
          <p:cNvCxnSpPr>
            <a:stCxn id="5571" idx="6"/>
            <a:endCxn id="5576"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581" name="Google Shape;5581;p66"/>
          <p:cNvCxnSpPr>
            <a:stCxn id="5571" idx="6"/>
            <a:endCxn id="5574"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582" name="Google Shape;5582;p66"/>
          <p:cNvCxnSpPr>
            <a:stCxn id="5571" idx="6"/>
            <a:endCxn id="5575"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583" name="Google Shape;5583;p66"/>
          <p:cNvCxnSpPr>
            <a:stCxn id="5572" idx="6"/>
            <a:endCxn id="5576"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584" name="Google Shape;5584;p66"/>
          <p:cNvCxnSpPr>
            <a:stCxn id="5572" idx="6"/>
            <a:endCxn id="5574"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585" name="Google Shape;5585;p66"/>
          <p:cNvCxnSpPr>
            <a:stCxn id="5572" idx="6"/>
            <a:endCxn id="5575"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586" name="Google Shape;5586;p66"/>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587" name="Google Shape;5587;p66"/>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88" name="Google Shape;5588;p66"/>
          <p:cNvCxnSpPr>
            <a:stCxn id="5576" idx="6"/>
            <a:endCxn id="5586"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589" name="Google Shape;5589;p66"/>
          <p:cNvCxnSpPr>
            <a:stCxn id="5576" idx="6"/>
            <a:endCxn id="5587"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590" name="Google Shape;5590;p66"/>
          <p:cNvCxnSpPr>
            <a:stCxn id="5574" idx="6"/>
            <a:endCxn id="5586"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591" name="Google Shape;5591;p66"/>
          <p:cNvCxnSpPr>
            <a:stCxn id="5574" idx="6"/>
            <a:endCxn id="5587"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592" name="Google Shape;5592;p66"/>
          <p:cNvCxnSpPr>
            <a:stCxn id="5575" idx="6"/>
            <a:endCxn id="5587"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593" name="Google Shape;5593;p66"/>
          <p:cNvCxnSpPr>
            <a:stCxn id="5586"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594" name="Google Shape;5594;p66"/>
          <p:cNvCxnSpPr>
            <a:stCxn id="5587"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595" name="Google Shape;5595;p66"/>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596" name="Google Shape;5596;p66"/>
          <p:cNvCxnSpPr>
            <a:stCxn id="5573" idx="6"/>
            <a:endCxn id="5595"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597" name="Google Shape;5597;p66"/>
          <p:cNvCxnSpPr>
            <a:stCxn id="5571" idx="6"/>
            <a:endCxn id="5595"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598" name="Google Shape;5598;p66"/>
          <p:cNvCxnSpPr>
            <a:stCxn id="5572" idx="6"/>
            <a:endCxn id="5595"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599" name="Google Shape;5599;p66"/>
          <p:cNvCxnSpPr>
            <a:stCxn id="5595" idx="6"/>
            <a:endCxn id="5586"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600" name="Google Shape;5600;p66"/>
          <p:cNvCxnSpPr>
            <a:stCxn id="5595" idx="6"/>
            <a:endCxn id="5587"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601" name="Google Shape;5601;p6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602" name="Google Shape;5602;p66"/>
          <p:cNvCxnSpPr>
            <a:stCxn id="5601" idx="6"/>
            <a:endCxn id="5587"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603" name="Google Shape;5603;p66"/>
          <p:cNvCxnSpPr>
            <a:stCxn id="5571" idx="6"/>
            <a:endCxn id="5601"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04" name="Google Shape;5604;p66"/>
          <p:cNvCxnSpPr>
            <a:stCxn id="5571" idx="6"/>
            <a:endCxn id="5601"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05" name="Google Shape;5605;p66"/>
          <p:cNvCxnSpPr>
            <a:stCxn id="5573" idx="6"/>
            <a:endCxn id="5601"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606" name="Google Shape;5606;p6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07" name="Google Shape;5607;p6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08" name="Google Shape;5608;p6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09" name="Google Shape;5609;p6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10" name="Google Shape;5610;p6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11" name="Google Shape;5611;p6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12" name="Google Shape;5612;p66"/>
          <p:cNvCxnSpPr>
            <a:stCxn id="5608" idx="6"/>
            <a:endCxn id="5609"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613" name="Google Shape;5613;p66"/>
          <p:cNvCxnSpPr>
            <a:stCxn id="5608" idx="6"/>
            <a:endCxn id="5611"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614" name="Google Shape;5614;p66"/>
          <p:cNvCxnSpPr>
            <a:stCxn id="5608" idx="6"/>
            <a:endCxn id="5610"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615" name="Google Shape;5615;p66"/>
          <p:cNvCxnSpPr>
            <a:stCxn id="5606" idx="6"/>
            <a:endCxn id="5611"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616" name="Google Shape;5616;p66"/>
          <p:cNvCxnSpPr>
            <a:stCxn id="5606" idx="6"/>
            <a:endCxn id="5609"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617" name="Google Shape;5617;p66"/>
          <p:cNvCxnSpPr>
            <a:stCxn id="5606" idx="6"/>
            <a:endCxn id="5610"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18" name="Google Shape;5618;p66"/>
          <p:cNvCxnSpPr>
            <a:stCxn id="5607" idx="6"/>
            <a:endCxn id="5611"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619" name="Google Shape;5619;p66"/>
          <p:cNvCxnSpPr>
            <a:stCxn id="5607" idx="6"/>
            <a:endCxn id="5609"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620" name="Google Shape;5620;p66"/>
          <p:cNvCxnSpPr>
            <a:stCxn id="5607" idx="6"/>
            <a:endCxn id="5610"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621" name="Google Shape;5621;p6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22" name="Google Shape;5622;p6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23" name="Google Shape;5623;p66"/>
          <p:cNvCxnSpPr>
            <a:stCxn id="5611" idx="6"/>
            <a:endCxn id="5621"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624" name="Google Shape;5624;p66"/>
          <p:cNvCxnSpPr>
            <a:stCxn id="5609" idx="6"/>
            <a:endCxn id="5621"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625" name="Google Shape;5625;p66"/>
          <p:cNvCxnSpPr>
            <a:stCxn id="5610" idx="6"/>
            <a:endCxn id="5622"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626" name="Google Shape;5626;p66"/>
          <p:cNvCxnSpPr>
            <a:stCxn id="5621"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627" name="Google Shape;5627;p66"/>
          <p:cNvCxnSpPr>
            <a:stCxn id="5622"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628" name="Google Shape;5628;p6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629" name="Google Shape;5629;p66"/>
          <p:cNvCxnSpPr>
            <a:stCxn id="5608" idx="6"/>
            <a:endCxn id="5628"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630" name="Google Shape;5630;p66"/>
          <p:cNvCxnSpPr>
            <a:stCxn id="5606" idx="6"/>
            <a:endCxn id="5628"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631" name="Google Shape;5631;p66"/>
          <p:cNvCxnSpPr>
            <a:stCxn id="5607" idx="6"/>
            <a:endCxn id="5628"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632" name="Google Shape;5632;p66"/>
          <p:cNvCxnSpPr>
            <a:stCxn id="5628" idx="6"/>
            <a:endCxn id="5621"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633" name="Google Shape;5633;p66"/>
          <p:cNvCxnSpPr>
            <a:endCxn id="5622"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634" name="Google Shape;5634;p66"/>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5635" name="Google Shape;5635;p66"/>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5636" name="Google Shape;5636;p66"/>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6"/>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6"/>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6"/>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6"/>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6"/>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6"/>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643" name="Google Shape;5643;p66"/>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644" name="Google Shape;5644;p66"/>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645" name="Google Shape;5645;p66"/>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49" name="Shape 5649"/>
        <p:cNvGrpSpPr/>
        <p:nvPr/>
      </p:nvGrpSpPr>
      <p:grpSpPr>
        <a:xfrm>
          <a:off x="0" y="0"/>
          <a:ext cx="0" cy="0"/>
          <a:chOff x="0" y="0"/>
          <a:chExt cx="0" cy="0"/>
        </a:xfrm>
      </p:grpSpPr>
      <p:grpSp>
        <p:nvGrpSpPr>
          <p:cNvPr id="5650" name="Google Shape;5650;p67"/>
          <p:cNvGrpSpPr/>
          <p:nvPr/>
        </p:nvGrpSpPr>
        <p:grpSpPr>
          <a:xfrm>
            <a:off x="2862515" y="754062"/>
            <a:ext cx="3356168" cy="3823282"/>
            <a:chOff x="819550" y="72900"/>
            <a:chExt cx="4088400" cy="4850650"/>
          </a:xfrm>
        </p:grpSpPr>
        <p:sp>
          <p:nvSpPr>
            <p:cNvPr id="5651" name="Google Shape;5651;p67"/>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52" name="Google Shape;5652;p67"/>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53" name="Google Shape;5653;p67"/>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54" name="Google Shape;5654;p67"/>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55" name="Google Shape;5655;p67"/>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56" name="Google Shape;5656;p67"/>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57" name="Google Shape;5657;p67"/>
            <p:cNvCxnSpPr>
              <a:stCxn id="5653" idx="6"/>
              <a:endCxn id="5654"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658" name="Google Shape;5658;p67"/>
            <p:cNvCxnSpPr>
              <a:stCxn id="5653" idx="6"/>
              <a:endCxn id="5656"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659" name="Google Shape;5659;p67"/>
            <p:cNvCxnSpPr>
              <a:stCxn id="5653" idx="6"/>
              <a:endCxn id="5655"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660" name="Google Shape;5660;p67"/>
            <p:cNvCxnSpPr>
              <a:stCxn id="5651" idx="6"/>
              <a:endCxn id="5656"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661" name="Google Shape;5661;p67"/>
            <p:cNvCxnSpPr>
              <a:stCxn id="5651" idx="6"/>
              <a:endCxn id="5654"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662" name="Google Shape;5662;p67"/>
            <p:cNvCxnSpPr>
              <a:stCxn id="5651" idx="6"/>
              <a:endCxn id="5655"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63" name="Google Shape;5663;p67"/>
            <p:cNvCxnSpPr>
              <a:stCxn id="5652" idx="6"/>
              <a:endCxn id="5656"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664" name="Google Shape;5664;p67"/>
            <p:cNvCxnSpPr>
              <a:stCxn id="5652" idx="6"/>
              <a:endCxn id="5654"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665" name="Google Shape;5665;p67"/>
            <p:cNvCxnSpPr>
              <a:stCxn id="5652" idx="6"/>
              <a:endCxn id="5655"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666" name="Google Shape;5666;p67"/>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67" name="Google Shape;5667;p67"/>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68" name="Google Shape;5668;p67"/>
            <p:cNvCxnSpPr>
              <a:stCxn id="5656" idx="6"/>
              <a:endCxn id="5666"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669" name="Google Shape;5669;p67"/>
            <p:cNvCxnSpPr>
              <a:stCxn id="5656" idx="6"/>
              <a:endCxn id="5667"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670" name="Google Shape;5670;p67"/>
            <p:cNvCxnSpPr>
              <a:stCxn id="5654" idx="6"/>
              <a:endCxn id="5666"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671" name="Google Shape;5671;p67"/>
            <p:cNvCxnSpPr>
              <a:stCxn id="5654" idx="6"/>
              <a:endCxn id="5667"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672" name="Google Shape;5672;p67"/>
            <p:cNvCxnSpPr>
              <a:stCxn id="5655" idx="6"/>
              <a:endCxn id="5667"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673" name="Google Shape;5673;p67"/>
            <p:cNvCxnSpPr>
              <a:stCxn id="5666"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674" name="Google Shape;5674;p67"/>
            <p:cNvCxnSpPr>
              <a:stCxn id="5667"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675" name="Google Shape;5675;p67"/>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76" name="Google Shape;5676;p67"/>
            <p:cNvCxnSpPr>
              <a:stCxn id="5653" idx="6"/>
              <a:endCxn id="5675"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677" name="Google Shape;5677;p67"/>
            <p:cNvCxnSpPr>
              <a:stCxn id="5651" idx="6"/>
              <a:endCxn id="5675"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678" name="Google Shape;5678;p67"/>
            <p:cNvCxnSpPr>
              <a:stCxn id="5652" idx="6"/>
              <a:endCxn id="5675"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679" name="Google Shape;5679;p67"/>
            <p:cNvCxnSpPr>
              <a:stCxn id="5675" idx="6"/>
              <a:endCxn id="5666"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680" name="Google Shape;5680;p67"/>
            <p:cNvCxnSpPr>
              <a:stCxn id="5675" idx="6"/>
              <a:endCxn id="5667"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681" name="Google Shape;5681;p67"/>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682" name="Google Shape;5682;p67"/>
            <p:cNvCxnSpPr>
              <a:stCxn id="5681" idx="6"/>
              <a:endCxn id="5667"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683" name="Google Shape;5683;p67"/>
            <p:cNvCxnSpPr>
              <a:stCxn id="5651" idx="6"/>
              <a:endCxn id="5681"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84" name="Google Shape;5684;p67"/>
            <p:cNvCxnSpPr>
              <a:stCxn id="5651" idx="6"/>
              <a:endCxn id="5681"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685" name="Google Shape;5685;p67"/>
            <p:cNvCxnSpPr>
              <a:stCxn id="5653" idx="6"/>
              <a:endCxn id="5681"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686" name="Google Shape;5686;p67"/>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687" name="Google Shape;5687;p67"/>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7"/>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7"/>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7"/>
            <p:cNvSpPr txBox="1"/>
            <p:nvPr/>
          </p:nvSpPr>
          <p:spPr>
            <a:xfrm>
              <a:off x="3361905" y="234739"/>
              <a:ext cx="537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grpSp>
      <p:grpSp>
        <p:nvGrpSpPr>
          <p:cNvPr id="5691" name="Google Shape;5691;p67"/>
          <p:cNvGrpSpPr/>
          <p:nvPr/>
        </p:nvGrpSpPr>
        <p:grpSpPr>
          <a:xfrm>
            <a:off x="6366965" y="754062"/>
            <a:ext cx="2659860" cy="3823282"/>
            <a:chOff x="5848750" y="72900"/>
            <a:chExt cx="3240175" cy="4850650"/>
          </a:xfrm>
        </p:grpSpPr>
        <p:sp>
          <p:nvSpPr>
            <p:cNvPr id="5692" name="Google Shape;5692;p67"/>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93" name="Google Shape;5693;p67"/>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94" name="Google Shape;5694;p67"/>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95" name="Google Shape;5695;p67"/>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696" name="Google Shape;5696;p67"/>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697" name="Google Shape;5697;p67"/>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698" name="Google Shape;5698;p67"/>
            <p:cNvCxnSpPr>
              <a:stCxn id="5694" idx="6"/>
              <a:endCxn id="5695"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699" name="Google Shape;5699;p67"/>
            <p:cNvCxnSpPr>
              <a:stCxn id="5694" idx="6"/>
              <a:endCxn id="5697"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700" name="Google Shape;5700;p67"/>
            <p:cNvCxnSpPr>
              <a:stCxn id="5694" idx="6"/>
              <a:endCxn id="5696"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01" name="Google Shape;5701;p67"/>
            <p:cNvCxnSpPr>
              <a:stCxn id="5692" idx="6"/>
              <a:endCxn id="5697"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702" name="Google Shape;5702;p67"/>
            <p:cNvCxnSpPr>
              <a:stCxn id="5692" idx="6"/>
              <a:endCxn id="5695"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703" name="Google Shape;5703;p67"/>
            <p:cNvCxnSpPr>
              <a:stCxn id="5692" idx="6"/>
              <a:endCxn id="5696"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704" name="Google Shape;5704;p67"/>
            <p:cNvCxnSpPr>
              <a:stCxn id="5693" idx="6"/>
              <a:endCxn id="5697"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705" name="Google Shape;5705;p67"/>
            <p:cNvCxnSpPr>
              <a:stCxn id="5693" idx="6"/>
              <a:endCxn id="5695"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706" name="Google Shape;5706;p67"/>
            <p:cNvCxnSpPr>
              <a:stCxn id="5693" idx="6"/>
              <a:endCxn id="5696"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707" name="Google Shape;5707;p67"/>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08" name="Google Shape;5708;p67"/>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709" name="Google Shape;5709;p67"/>
            <p:cNvCxnSpPr>
              <a:stCxn id="5697" idx="6"/>
              <a:endCxn id="5707"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710" name="Google Shape;5710;p67"/>
            <p:cNvCxnSpPr>
              <a:stCxn id="5695" idx="6"/>
              <a:endCxn id="5707"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711" name="Google Shape;5711;p67"/>
            <p:cNvCxnSpPr>
              <a:stCxn id="5696" idx="6"/>
              <a:endCxn id="5708"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712" name="Google Shape;5712;p67"/>
            <p:cNvCxnSpPr>
              <a:stCxn id="5707"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713" name="Google Shape;5713;p67"/>
            <p:cNvCxnSpPr>
              <a:stCxn id="5708"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714" name="Google Shape;5714;p67"/>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715" name="Google Shape;5715;p67"/>
            <p:cNvCxnSpPr>
              <a:stCxn id="5694" idx="6"/>
              <a:endCxn id="5714"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716" name="Google Shape;5716;p67"/>
            <p:cNvCxnSpPr>
              <a:stCxn id="5692" idx="6"/>
              <a:endCxn id="5714"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717" name="Google Shape;5717;p67"/>
            <p:cNvCxnSpPr>
              <a:stCxn id="5693" idx="6"/>
              <a:endCxn id="5714"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18" name="Google Shape;5718;p67"/>
            <p:cNvCxnSpPr>
              <a:stCxn id="5714" idx="6"/>
              <a:endCxn id="5707"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719" name="Google Shape;5719;p67"/>
            <p:cNvCxnSpPr>
              <a:endCxn id="5708"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720" name="Google Shape;5720;p67"/>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61950" lvl="0" marL="457200" marR="0" rtl="0" algn="ctr">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721" name="Google Shape;5721;p67"/>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7"/>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7"/>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7"/>
            <p:cNvSpPr txBox="1"/>
            <p:nvPr/>
          </p:nvSpPr>
          <p:spPr>
            <a:xfrm>
              <a:off x="7836420" y="259455"/>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sp>
          <p:nvSpPr>
            <p:cNvPr id="5725" name="Google Shape;5725;p67"/>
            <p:cNvSpPr txBox="1"/>
            <p:nvPr/>
          </p:nvSpPr>
          <p:spPr>
            <a:xfrm>
              <a:off x="6302731" y="259450"/>
              <a:ext cx="89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grpSp>
      <p:grpSp>
        <p:nvGrpSpPr>
          <p:cNvPr id="5726" name="Google Shape;5726;p67"/>
          <p:cNvGrpSpPr/>
          <p:nvPr/>
        </p:nvGrpSpPr>
        <p:grpSpPr>
          <a:xfrm>
            <a:off x="110958" y="736800"/>
            <a:ext cx="2599380" cy="3840544"/>
            <a:chOff x="503405" y="51000"/>
            <a:chExt cx="3166500" cy="4872550"/>
          </a:xfrm>
        </p:grpSpPr>
        <p:sp>
          <p:nvSpPr>
            <p:cNvPr id="5727" name="Google Shape;5727;p67"/>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28" name="Google Shape;5728;p67"/>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29" name="Google Shape;5729;p67"/>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30" name="Google Shape;5730;p67"/>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31" name="Google Shape;5731;p67"/>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32" name="Google Shape;5732;p6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733" name="Google Shape;5733;p67"/>
            <p:cNvCxnSpPr>
              <a:stCxn id="5729" idx="6"/>
              <a:endCxn id="5730"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34" name="Google Shape;5734;p67"/>
            <p:cNvCxnSpPr>
              <a:stCxn id="5729" idx="6"/>
              <a:endCxn id="5732"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35" name="Google Shape;5735;p67"/>
            <p:cNvCxnSpPr>
              <a:stCxn id="5729" idx="6"/>
              <a:endCxn id="5731"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736" name="Google Shape;5736;p67"/>
            <p:cNvCxnSpPr>
              <a:stCxn id="5727" idx="6"/>
              <a:endCxn id="5732"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737" name="Google Shape;5737;p67"/>
            <p:cNvCxnSpPr>
              <a:stCxn id="5727" idx="6"/>
              <a:endCxn id="5730"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738" name="Google Shape;5738;p67"/>
            <p:cNvCxnSpPr>
              <a:stCxn id="5727" idx="6"/>
              <a:endCxn id="5731"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39" name="Google Shape;5739;p67"/>
            <p:cNvCxnSpPr>
              <a:stCxn id="5728" idx="6"/>
              <a:endCxn id="5732"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40" name="Google Shape;5740;p67"/>
            <p:cNvCxnSpPr>
              <a:stCxn id="5728" idx="6"/>
              <a:endCxn id="5730"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41" name="Google Shape;5741;p67"/>
            <p:cNvCxnSpPr>
              <a:stCxn id="5728" idx="6"/>
              <a:endCxn id="5731"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742" name="Google Shape;5742;p67"/>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43" name="Google Shape;5743;p67"/>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744" name="Google Shape;5744;p67"/>
            <p:cNvCxnSpPr>
              <a:stCxn id="5732" idx="6"/>
              <a:endCxn id="5742"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745" name="Google Shape;5745;p67"/>
            <p:cNvCxnSpPr>
              <a:stCxn id="5732" idx="6"/>
              <a:endCxn id="5743"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746" name="Google Shape;5746;p67"/>
            <p:cNvCxnSpPr>
              <a:stCxn id="5730" idx="6"/>
              <a:endCxn id="5742"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747" name="Google Shape;5747;p67"/>
            <p:cNvCxnSpPr>
              <a:stCxn id="5730" idx="6"/>
              <a:endCxn id="5743"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748" name="Google Shape;5748;p67"/>
            <p:cNvCxnSpPr>
              <a:stCxn id="5731" idx="6"/>
              <a:endCxn id="5742"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749" name="Google Shape;5749;p67"/>
            <p:cNvCxnSpPr>
              <a:stCxn id="5731" idx="6"/>
              <a:endCxn id="5743"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750" name="Google Shape;5750;p67"/>
            <p:cNvCxnSpPr>
              <a:stCxn id="5742"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751" name="Google Shape;5751;p67"/>
            <p:cNvCxnSpPr>
              <a:stCxn id="5743"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752" name="Google Shape;5752;p6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753" name="Google Shape;5753;p67"/>
            <p:cNvCxnSpPr>
              <a:stCxn id="5729" idx="6"/>
              <a:endCxn id="5752"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754" name="Google Shape;5754;p67"/>
            <p:cNvCxnSpPr>
              <a:stCxn id="5727" idx="6"/>
              <a:endCxn id="5752"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755" name="Google Shape;5755;p67"/>
            <p:cNvCxnSpPr>
              <a:stCxn id="5728" idx="6"/>
              <a:endCxn id="5752"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756" name="Google Shape;5756;p67"/>
            <p:cNvCxnSpPr>
              <a:stCxn id="5752" idx="6"/>
              <a:endCxn id="5742"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757" name="Google Shape;5757;p67"/>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7"/>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9" name="Google Shape;5759;p67"/>
            <p:cNvCxnSpPr>
              <a:endCxn id="5743"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760" name="Google Shape;5760;p67"/>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761" name="Google Shape;5761;p67"/>
            <p:cNvSpPr txBox="1"/>
            <p:nvPr/>
          </p:nvSpPr>
          <p:spPr>
            <a:xfrm>
              <a:off x="1023858" y="248063"/>
              <a:ext cx="80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
          <p:nvSpPr>
            <p:cNvPr id="5762" name="Google Shape;5762;p67"/>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a:p>
              <a:pPr indent="0" lvl="0" marL="0" rtl="0" algn="l">
                <a:spcBef>
                  <a:spcPts val="0"/>
                </a:spcBef>
                <a:spcAft>
                  <a:spcPts val="0"/>
                </a:spcAft>
                <a:buNone/>
              </a:pPr>
              <a:r>
                <a:t/>
              </a:r>
              <a:endParaRPr/>
            </a:p>
          </p:txBody>
        </p:sp>
      </p:grpSp>
      <p:sp>
        <p:nvSpPr>
          <p:cNvPr id="5763" name="Google Shape;5763;p67"/>
          <p:cNvSpPr txBox="1"/>
          <p:nvPr/>
        </p:nvSpPr>
        <p:spPr>
          <a:xfrm>
            <a:off x="3725648" y="913225"/>
            <a:ext cx="662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7" name="Shape 5767"/>
        <p:cNvGrpSpPr/>
        <p:nvPr/>
      </p:nvGrpSpPr>
      <p:grpSpPr>
        <a:xfrm>
          <a:off x="0" y="0"/>
          <a:ext cx="0" cy="0"/>
          <a:chOff x="0" y="0"/>
          <a:chExt cx="0" cy="0"/>
        </a:xfrm>
      </p:grpSpPr>
      <p:sp>
        <p:nvSpPr>
          <p:cNvPr id="5768" name="Google Shape;5768;p68"/>
          <p:cNvSpPr/>
          <p:nvPr/>
        </p:nvSpPr>
        <p:spPr>
          <a:xfrm>
            <a:off x="4372300" y="697350"/>
            <a:ext cx="1914300" cy="296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8"/>
          <p:cNvSpPr/>
          <p:nvPr/>
        </p:nvSpPr>
        <p:spPr>
          <a:xfrm>
            <a:off x="2179100" y="1727750"/>
            <a:ext cx="1914300" cy="193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8"/>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5771" name="Google Shape;5771;p68"/>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5772" name="Google Shape;5772;p68"/>
          <p:cNvSpPr/>
          <p:nvPr/>
        </p:nvSpPr>
        <p:spPr>
          <a:xfrm>
            <a:off x="2466050" y="42175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grpSp>
        <p:nvGrpSpPr>
          <p:cNvPr id="5773" name="Google Shape;5773;p68"/>
          <p:cNvGrpSpPr/>
          <p:nvPr/>
        </p:nvGrpSpPr>
        <p:grpSpPr>
          <a:xfrm>
            <a:off x="3095581" y="3765083"/>
            <a:ext cx="255933" cy="258234"/>
            <a:chOff x="2372506" y="3438683"/>
            <a:chExt cx="255933" cy="258234"/>
          </a:xfrm>
        </p:grpSpPr>
        <p:pic>
          <p:nvPicPr>
            <p:cNvPr descr="+" id="5774" name="Google Shape;5774;p68"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5775" name="Google Shape;5775;p68"/>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5776" name="Google Shape;5776;p68"/>
          <p:cNvGrpSpPr/>
          <p:nvPr/>
        </p:nvGrpSpPr>
        <p:grpSpPr>
          <a:xfrm>
            <a:off x="2466049" y="3701599"/>
            <a:ext cx="407181" cy="385200"/>
            <a:chOff x="7687999" y="1673849"/>
            <a:chExt cx="407181" cy="385200"/>
          </a:xfrm>
        </p:grpSpPr>
        <p:sp>
          <p:nvSpPr>
            <p:cNvPr id="5777" name="Google Shape;5777;p68"/>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78" name="Google Shape;5778;p68"/>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5779" name="Google Shape;5779;p68"/>
          <p:cNvCxnSpPr>
            <a:endCxn id="5772" idx="2"/>
          </p:cNvCxnSpPr>
          <p:nvPr/>
        </p:nvCxnSpPr>
        <p:spPr>
          <a:xfrm rot="10800000">
            <a:off x="3223550" y="4653475"/>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5780" name="Google Shape;5780;p68"/>
          <p:cNvCxnSpPr>
            <a:endCxn id="5775" idx="4"/>
          </p:cNvCxnSpPr>
          <p:nvPr/>
        </p:nvCxnSpPr>
        <p:spPr>
          <a:xfrm rot="10800000">
            <a:off x="3223548" y="4023317"/>
            <a:ext cx="0" cy="196200"/>
          </a:xfrm>
          <a:prstGeom prst="straightConnector1">
            <a:avLst/>
          </a:prstGeom>
          <a:noFill/>
          <a:ln cap="flat" cmpd="sng" w="9525">
            <a:solidFill>
              <a:schemeClr val="dk2"/>
            </a:solidFill>
            <a:prstDash val="solid"/>
            <a:round/>
            <a:headEnd len="med" w="med" type="none"/>
            <a:tailEnd len="med" w="med" type="triangle"/>
          </a:ln>
        </p:spPr>
      </p:cxnSp>
      <p:cxnSp>
        <p:nvCxnSpPr>
          <p:cNvPr id="5781" name="Google Shape;5781;p68"/>
          <p:cNvCxnSpPr>
            <a:stCxn id="5775" idx="0"/>
            <a:endCxn id="5770" idx="2"/>
          </p:cNvCxnSpPr>
          <p:nvPr/>
        </p:nvCxnSpPr>
        <p:spPr>
          <a:xfrm rot="10800000">
            <a:off x="3223548" y="3386783"/>
            <a:ext cx="0" cy="378300"/>
          </a:xfrm>
          <a:prstGeom prst="straightConnector1">
            <a:avLst/>
          </a:prstGeom>
          <a:noFill/>
          <a:ln cap="flat" cmpd="sng" w="9525">
            <a:solidFill>
              <a:schemeClr val="dk2"/>
            </a:solidFill>
            <a:prstDash val="solid"/>
            <a:round/>
            <a:headEnd len="med" w="med" type="none"/>
            <a:tailEnd len="med" w="med" type="triangle"/>
          </a:ln>
        </p:spPr>
      </p:cxnSp>
      <p:sp>
        <p:nvSpPr>
          <p:cNvPr id="5782" name="Google Shape;5782;p68"/>
          <p:cNvSpPr/>
          <p:nvPr/>
        </p:nvSpPr>
        <p:spPr>
          <a:xfrm>
            <a:off x="4572000" y="42256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5783" name="Google Shape;5783;p68"/>
          <p:cNvCxnSpPr/>
          <p:nvPr/>
        </p:nvCxnSpPr>
        <p:spPr>
          <a:xfrm rot="10800000">
            <a:off x="5327250" y="468645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5784" name="Google Shape;5784;p68"/>
          <p:cNvCxnSpPr>
            <a:stCxn id="5777" idx="6"/>
            <a:endCxn id="5775" idx="2"/>
          </p:cNvCxnSpPr>
          <p:nvPr/>
        </p:nvCxnSpPr>
        <p:spPr>
          <a:xfrm>
            <a:off x="2873149" y="3894199"/>
            <a:ext cx="222300" cy="0"/>
          </a:xfrm>
          <a:prstGeom prst="straightConnector1">
            <a:avLst/>
          </a:prstGeom>
          <a:noFill/>
          <a:ln cap="flat" cmpd="sng" w="9525">
            <a:solidFill>
              <a:schemeClr val="dk2"/>
            </a:solidFill>
            <a:prstDash val="solid"/>
            <a:round/>
            <a:headEnd len="med" w="med" type="none"/>
            <a:tailEnd len="med" w="med" type="none"/>
          </a:ln>
        </p:spPr>
      </p:cxnSp>
      <p:cxnSp>
        <p:nvCxnSpPr>
          <p:cNvPr id="5785" name="Google Shape;5785;p68"/>
          <p:cNvCxnSpPr>
            <a:stCxn id="5770" idx="2"/>
            <a:endCxn id="5771"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5786" name="Google Shape;5786;p68"/>
          <p:cNvCxnSpPr>
            <a:stCxn id="5771"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5787" name="Google Shape;5787;p68"/>
          <p:cNvCxnSpPr>
            <a:stCxn id="5770" idx="0"/>
            <a:endCxn id="5771"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5788" name="Google Shape;5788;p68"/>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5789" name="Google Shape;5789;p68"/>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5790" name="Google Shape;5790;p68"/>
          <p:cNvCxnSpPr>
            <a:stCxn id="5771" idx="0"/>
            <a:endCxn id="5788"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5791" name="Google Shape;5791;p68"/>
          <p:cNvCxnSpPr/>
          <p:nvPr/>
        </p:nvCxnSpPr>
        <p:spPr>
          <a:xfrm flipH="1" rot="5400000">
            <a:off x="2568500" y="1827850"/>
            <a:ext cx="552600" cy="757500"/>
          </a:xfrm>
          <a:prstGeom prst="bentConnector4">
            <a:avLst>
              <a:gd fmla="val -25502" name="adj1"/>
              <a:gd fmla="val 121752" name="adj2"/>
            </a:avLst>
          </a:prstGeom>
          <a:noFill/>
          <a:ln cap="flat" cmpd="sng" w="9525">
            <a:solidFill>
              <a:schemeClr val="dk2"/>
            </a:solidFill>
            <a:prstDash val="solid"/>
            <a:round/>
            <a:headEnd len="med" w="med" type="none"/>
            <a:tailEnd len="med" w="med" type="triangle"/>
          </a:ln>
        </p:spPr>
      </p:cxnSp>
      <p:sp>
        <p:nvSpPr>
          <p:cNvPr id="5792" name="Google Shape;5792;p68"/>
          <p:cNvSpPr/>
          <p:nvPr/>
        </p:nvSpPr>
        <p:spPr>
          <a:xfrm>
            <a:off x="4572050" y="2761000"/>
            <a:ext cx="1515000" cy="6339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5793" name="Google Shape;5793;p68"/>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5794" name="Google Shape;5794;p68"/>
          <p:cNvCxnSpPr>
            <a:stCxn id="5792" idx="0"/>
            <a:endCxn id="5793"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5795" name="Google Shape;5795;p68"/>
          <p:cNvGrpSpPr/>
          <p:nvPr/>
        </p:nvGrpSpPr>
        <p:grpSpPr>
          <a:xfrm flipH="1">
            <a:off x="5670621" y="3709189"/>
            <a:ext cx="424201" cy="385200"/>
            <a:chOff x="7687999" y="1673849"/>
            <a:chExt cx="407181" cy="385200"/>
          </a:xfrm>
        </p:grpSpPr>
        <p:sp>
          <p:nvSpPr>
            <p:cNvPr id="5796" name="Google Shape;5796;p68"/>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797" name="Google Shape;5797;p68"/>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5798" name="Google Shape;5798;p68"/>
          <p:cNvCxnSpPr/>
          <p:nvPr/>
        </p:nvCxnSpPr>
        <p:spPr>
          <a:xfrm flipH="1" rot="10800000">
            <a:off x="5329500" y="4037575"/>
            <a:ext cx="6300" cy="188100"/>
          </a:xfrm>
          <a:prstGeom prst="straightConnector1">
            <a:avLst/>
          </a:prstGeom>
          <a:noFill/>
          <a:ln cap="flat" cmpd="sng" w="9525">
            <a:solidFill>
              <a:schemeClr val="dk2"/>
            </a:solidFill>
            <a:prstDash val="solid"/>
            <a:round/>
            <a:headEnd len="med" w="med" type="none"/>
            <a:tailEnd len="med" w="med" type="triangle"/>
          </a:ln>
        </p:spPr>
      </p:cxnSp>
      <p:cxnSp>
        <p:nvCxnSpPr>
          <p:cNvPr id="5799" name="Google Shape;5799;p68"/>
          <p:cNvCxnSpPr>
            <a:stCxn id="5796" idx="6"/>
            <a:endCxn id="5800" idx="2"/>
          </p:cNvCxnSpPr>
          <p:nvPr/>
        </p:nvCxnSpPr>
        <p:spPr>
          <a:xfrm rot="10800000">
            <a:off x="5462805" y="3901789"/>
            <a:ext cx="207900" cy="0"/>
          </a:xfrm>
          <a:prstGeom prst="straightConnector1">
            <a:avLst/>
          </a:prstGeom>
          <a:noFill/>
          <a:ln cap="flat" cmpd="sng" w="9525">
            <a:solidFill>
              <a:schemeClr val="dk2"/>
            </a:solidFill>
            <a:prstDash val="solid"/>
            <a:round/>
            <a:headEnd len="med" w="med" type="none"/>
            <a:tailEnd len="med" w="med" type="none"/>
          </a:ln>
        </p:spPr>
      </p:cxnSp>
      <p:cxnSp>
        <p:nvCxnSpPr>
          <p:cNvPr id="5801" name="Google Shape;5801;p68"/>
          <p:cNvCxnSpPr>
            <a:stCxn id="5800" idx="0"/>
          </p:cNvCxnSpPr>
          <p:nvPr/>
        </p:nvCxnSpPr>
        <p:spPr>
          <a:xfrm flipH="1" rot="10800000">
            <a:off x="5329455" y="3409339"/>
            <a:ext cx="3300" cy="363300"/>
          </a:xfrm>
          <a:prstGeom prst="straightConnector1">
            <a:avLst/>
          </a:prstGeom>
          <a:noFill/>
          <a:ln cap="flat" cmpd="sng" w="9525">
            <a:solidFill>
              <a:schemeClr val="dk2"/>
            </a:solidFill>
            <a:prstDash val="solid"/>
            <a:round/>
            <a:headEnd len="med" w="med" type="none"/>
            <a:tailEnd len="med" w="med" type="triangle"/>
          </a:ln>
        </p:spPr>
      </p:cxnSp>
      <p:cxnSp>
        <p:nvCxnSpPr>
          <p:cNvPr id="5802" name="Google Shape;5802;p68"/>
          <p:cNvCxnSpPr>
            <a:stCxn id="5768" idx="2"/>
            <a:endCxn id="5793" idx="3"/>
          </p:cNvCxnSpPr>
          <p:nvPr/>
        </p:nvCxnSpPr>
        <p:spPr>
          <a:xfrm rot="-5400000">
            <a:off x="5173150" y="2749950"/>
            <a:ext cx="1070100" cy="757500"/>
          </a:xfrm>
          <a:prstGeom prst="bentConnector4">
            <a:avLst>
              <a:gd fmla="val 9329" name="adj1"/>
              <a:gd fmla="val 119119" name="adj2"/>
            </a:avLst>
          </a:prstGeom>
          <a:noFill/>
          <a:ln cap="flat" cmpd="sng" w="9525">
            <a:solidFill>
              <a:schemeClr val="dk2"/>
            </a:solidFill>
            <a:prstDash val="solid"/>
            <a:round/>
            <a:headEnd len="med" w="med" type="none"/>
            <a:tailEnd len="med" w="med" type="triangle"/>
          </a:ln>
        </p:spPr>
      </p:cxnSp>
      <p:sp>
        <p:nvSpPr>
          <p:cNvPr id="5803" name="Google Shape;5803;p68"/>
          <p:cNvSpPr/>
          <p:nvPr/>
        </p:nvSpPr>
        <p:spPr>
          <a:xfrm>
            <a:off x="4575200" y="19091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5804" name="Google Shape;5804;p68"/>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5805" name="Google Shape;5805;p68"/>
          <p:cNvCxnSpPr>
            <a:stCxn id="5803" idx="0"/>
            <a:endCxn id="5804"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5806" name="Google Shape;5806;p68"/>
          <p:cNvSpPr/>
          <p:nvPr/>
        </p:nvSpPr>
        <p:spPr>
          <a:xfrm>
            <a:off x="4575250" y="105720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5807" name="Google Shape;5807;p68"/>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5808" name="Google Shape;5808;p68"/>
          <p:cNvCxnSpPr>
            <a:stCxn id="5806" idx="0"/>
            <a:endCxn id="5807" idx="2"/>
          </p:cNvCxnSpPr>
          <p:nvPr/>
        </p:nvCxnSpPr>
        <p:spPr>
          <a:xfrm rot="10800000">
            <a:off x="5332750" y="987900"/>
            <a:ext cx="0" cy="69300"/>
          </a:xfrm>
          <a:prstGeom prst="straightConnector1">
            <a:avLst/>
          </a:prstGeom>
          <a:noFill/>
          <a:ln cap="flat" cmpd="sng" w="9525">
            <a:solidFill>
              <a:srgbClr val="999999"/>
            </a:solidFill>
            <a:prstDash val="solid"/>
            <a:round/>
            <a:headEnd len="med" w="med" type="none"/>
            <a:tailEnd len="med" w="med" type="none"/>
          </a:ln>
        </p:spPr>
      </p:cxnSp>
      <p:sp>
        <p:nvSpPr>
          <p:cNvPr id="5809" name="Google Shape;5809;p68"/>
          <p:cNvSpPr/>
          <p:nvPr/>
        </p:nvSpPr>
        <p:spPr>
          <a:xfrm>
            <a:off x="4575250" y="416400"/>
            <a:ext cx="1515000" cy="196200"/>
          </a:xfrm>
          <a:prstGeom prst="roundRect">
            <a:avLst>
              <a:gd fmla="val 28518" name="adj"/>
            </a:avLst>
          </a:prstGeom>
          <a:gradFill>
            <a:gsLst>
              <a:gs pos="0">
                <a:srgbClr val="DE87F1">
                  <a:alpha val="39607"/>
                </a:srgbClr>
              </a:gs>
              <a:gs pos="100000">
                <a:srgbClr val="F1DD87"/>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5810" name="Google Shape;5810;p68"/>
          <p:cNvSpPr/>
          <p:nvPr/>
        </p:nvSpPr>
        <p:spPr>
          <a:xfrm>
            <a:off x="4571950" y="5925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5811" name="Google Shape;5811;p68"/>
          <p:cNvCxnSpPr>
            <a:stCxn id="5793" idx="0"/>
            <a:endCxn id="5803" idx="2"/>
          </p:cNvCxnSpPr>
          <p:nvPr/>
        </p:nvCxnSpPr>
        <p:spPr>
          <a:xfrm flipH="1" rot="10800000">
            <a:off x="5329450" y="2294250"/>
            <a:ext cx="3300" cy="201300"/>
          </a:xfrm>
          <a:prstGeom prst="straightConnector1">
            <a:avLst/>
          </a:prstGeom>
          <a:noFill/>
          <a:ln cap="flat" cmpd="sng" w="9525">
            <a:solidFill>
              <a:schemeClr val="dk2"/>
            </a:solidFill>
            <a:prstDash val="solid"/>
            <a:round/>
            <a:headEnd len="med" w="med" type="none"/>
            <a:tailEnd len="med" w="med" type="triangle"/>
          </a:ln>
        </p:spPr>
      </p:cxnSp>
      <p:cxnSp>
        <p:nvCxnSpPr>
          <p:cNvPr id="5812" name="Google Shape;5812;p68"/>
          <p:cNvCxnSpPr>
            <a:stCxn id="5804" idx="0"/>
            <a:endCxn id="5806" idx="2"/>
          </p:cNvCxnSpPr>
          <p:nvPr/>
        </p:nvCxnSpPr>
        <p:spPr>
          <a:xfrm flipH="1" rot="10800000">
            <a:off x="5332600" y="1442350"/>
            <a:ext cx="300" cy="201300"/>
          </a:xfrm>
          <a:prstGeom prst="straightConnector1">
            <a:avLst/>
          </a:prstGeom>
          <a:noFill/>
          <a:ln cap="flat" cmpd="sng" w="9525">
            <a:solidFill>
              <a:schemeClr val="dk2"/>
            </a:solidFill>
            <a:prstDash val="solid"/>
            <a:round/>
            <a:headEnd len="med" w="med" type="none"/>
            <a:tailEnd len="med" w="med" type="triangle"/>
          </a:ln>
        </p:spPr>
      </p:cxnSp>
      <p:cxnSp>
        <p:nvCxnSpPr>
          <p:cNvPr id="5813" name="Google Shape;5813;p68"/>
          <p:cNvCxnSpPr>
            <a:stCxn id="5804" idx="0"/>
            <a:endCxn id="5807" idx="3"/>
          </p:cNvCxnSpPr>
          <p:nvPr/>
        </p:nvCxnSpPr>
        <p:spPr>
          <a:xfrm rot="-5400000">
            <a:off x="5334400" y="887950"/>
            <a:ext cx="753900" cy="757500"/>
          </a:xfrm>
          <a:prstGeom prst="bentConnector4">
            <a:avLst>
              <a:gd fmla="val 8668" name="adj1"/>
              <a:gd fmla="val 121389" name="adj2"/>
            </a:avLst>
          </a:prstGeom>
          <a:noFill/>
          <a:ln cap="flat" cmpd="sng" w="9525">
            <a:solidFill>
              <a:schemeClr val="dk2"/>
            </a:solidFill>
            <a:prstDash val="solid"/>
            <a:round/>
            <a:headEnd len="med" w="med" type="none"/>
            <a:tailEnd len="med" w="med" type="triangle"/>
          </a:ln>
        </p:spPr>
      </p:cxnSp>
      <p:cxnSp>
        <p:nvCxnSpPr>
          <p:cNvPr id="5814" name="Google Shape;5814;p68"/>
          <p:cNvCxnSpPr>
            <a:stCxn id="5807" idx="0"/>
            <a:endCxn id="5809" idx="2"/>
          </p:cNvCxnSpPr>
          <p:nvPr/>
        </p:nvCxnSpPr>
        <p:spPr>
          <a:xfrm rot="10800000">
            <a:off x="5332650" y="612650"/>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5815" name="Google Shape;5815;p68"/>
          <p:cNvCxnSpPr/>
          <p:nvPr/>
        </p:nvCxnSpPr>
        <p:spPr>
          <a:xfrm rot="10800000">
            <a:off x="5329450" y="232625"/>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5816" name="Google Shape;5816;p68"/>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5817" name="Google Shape;5817;p68"/>
          <p:cNvGrpSpPr/>
          <p:nvPr/>
        </p:nvGrpSpPr>
        <p:grpSpPr>
          <a:xfrm>
            <a:off x="3223400" y="1827400"/>
            <a:ext cx="1832400" cy="601200"/>
            <a:chOff x="3223400" y="1827400"/>
            <a:chExt cx="1832400" cy="601200"/>
          </a:xfrm>
        </p:grpSpPr>
        <p:grpSp>
          <p:nvGrpSpPr>
            <p:cNvPr id="5818" name="Google Shape;5818;p68"/>
            <p:cNvGrpSpPr/>
            <p:nvPr/>
          </p:nvGrpSpPr>
          <p:grpSpPr>
            <a:xfrm>
              <a:off x="3223400" y="1827400"/>
              <a:ext cx="1832400" cy="601200"/>
              <a:chOff x="3223400" y="1827400"/>
              <a:chExt cx="1832400" cy="601200"/>
            </a:xfrm>
          </p:grpSpPr>
          <p:cxnSp>
            <p:nvCxnSpPr>
              <p:cNvPr id="5819" name="Google Shape;5819;p68"/>
              <p:cNvCxnSpPr>
                <a:stCxn id="5789" idx="0"/>
              </p:cNvCxnSpPr>
              <p:nvPr/>
            </p:nvCxnSpPr>
            <p:spPr>
              <a:xfrm flipH="1" rot="-5400000">
                <a:off x="3839000" y="1211800"/>
                <a:ext cx="601200" cy="1832400"/>
              </a:xfrm>
              <a:prstGeom prst="bentConnector4">
                <a:avLst>
                  <a:gd fmla="val -39608" name="adj1"/>
                  <a:gd fmla="val 70670" name="adj2"/>
                </a:avLst>
              </a:prstGeom>
              <a:noFill/>
              <a:ln cap="flat" cmpd="sng" w="9525">
                <a:solidFill>
                  <a:schemeClr val="dk2"/>
                </a:solidFill>
                <a:prstDash val="solid"/>
                <a:round/>
                <a:headEnd len="med" w="med" type="none"/>
                <a:tailEnd len="med" w="med" type="none"/>
              </a:ln>
            </p:spPr>
          </p:cxnSp>
          <p:cxnSp>
            <p:nvCxnSpPr>
              <p:cNvPr id="5820" name="Google Shape;5820;p68"/>
              <p:cNvCxnSpPr/>
              <p:nvPr/>
            </p:nvCxnSpPr>
            <p:spPr>
              <a:xfrm flipH="1" rot="10800000">
                <a:off x="5050575" y="229415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5821" name="Google Shape;5821;p68"/>
            <p:cNvCxnSpPr/>
            <p:nvPr/>
          </p:nvCxnSpPr>
          <p:spPr>
            <a:xfrm flipH="1" rot="10800000">
              <a:off x="4810950" y="229190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5822" name="Google Shape;5822;p68"/>
          <p:cNvCxnSpPr>
            <a:endCxn id="5804" idx="3"/>
          </p:cNvCxnSpPr>
          <p:nvPr/>
        </p:nvCxnSpPr>
        <p:spPr>
          <a:xfrm flipH="1" rot="10800000">
            <a:off x="5330800" y="1741750"/>
            <a:ext cx="759300" cy="666600"/>
          </a:xfrm>
          <a:prstGeom prst="bentConnector3">
            <a:avLst>
              <a:gd fmla="val 120670" name="adj1"/>
            </a:avLst>
          </a:prstGeom>
          <a:noFill/>
          <a:ln cap="flat" cmpd="sng" w="9525">
            <a:solidFill>
              <a:schemeClr val="dk2"/>
            </a:solidFill>
            <a:prstDash val="solid"/>
            <a:round/>
            <a:headEnd len="med" w="med" type="none"/>
            <a:tailEnd len="med" w="med" type="triangle"/>
          </a:ln>
        </p:spPr>
      </p:cxnSp>
      <p:grpSp>
        <p:nvGrpSpPr>
          <p:cNvPr id="5823" name="Google Shape;5823;p68"/>
          <p:cNvGrpSpPr/>
          <p:nvPr/>
        </p:nvGrpSpPr>
        <p:grpSpPr>
          <a:xfrm flipH="1">
            <a:off x="5196157" y="3772639"/>
            <a:ext cx="266597" cy="258300"/>
            <a:chOff x="2372506" y="3438683"/>
            <a:chExt cx="255900" cy="258300"/>
          </a:xfrm>
        </p:grpSpPr>
        <p:pic>
          <p:nvPicPr>
            <p:cNvPr descr="+" id="5824" name="Google Shape;5824;p68"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5800" name="Google Shape;5800;p68"/>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5825" name="Google Shape;5825;p68"/>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5826" name="Google Shape;5826;p68"/>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5827" name="Google Shape;5827;p68"/>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5828" name="Google Shape;5828;p68"/>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32" name="Shape 5832"/>
        <p:cNvGrpSpPr/>
        <p:nvPr/>
      </p:nvGrpSpPr>
      <p:grpSpPr>
        <a:xfrm>
          <a:off x="0" y="0"/>
          <a:ext cx="0" cy="0"/>
          <a:chOff x="0" y="0"/>
          <a:chExt cx="0" cy="0"/>
        </a:xfrm>
      </p:grpSpPr>
      <p:sp>
        <p:nvSpPr>
          <p:cNvPr id="5833" name="Google Shape;5833;p69"/>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9"/>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9"/>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5836" name="Google Shape;5836;p69"/>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5837" name="Google Shape;5837;p69"/>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5838" name="Google Shape;5838;p69"/>
          <p:cNvGrpSpPr/>
          <p:nvPr/>
        </p:nvGrpSpPr>
        <p:grpSpPr>
          <a:xfrm>
            <a:off x="3095581" y="3765083"/>
            <a:ext cx="255900" cy="258300"/>
            <a:chOff x="2372506" y="3438683"/>
            <a:chExt cx="255900" cy="258300"/>
          </a:xfrm>
        </p:grpSpPr>
        <p:pic>
          <p:nvPicPr>
            <p:cNvPr descr="+" id="5839" name="Google Shape;5839;p69"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5840" name="Google Shape;5840;p69"/>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5841" name="Google Shape;5841;p69"/>
          <p:cNvGrpSpPr/>
          <p:nvPr/>
        </p:nvGrpSpPr>
        <p:grpSpPr>
          <a:xfrm>
            <a:off x="2466049" y="3701599"/>
            <a:ext cx="407181" cy="385200"/>
            <a:chOff x="7687999" y="1673849"/>
            <a:chExt cx="407181" cy="385200"/>
          </a:xfrm>
        </p:grpSpPr>
        <p:sp>
          <p:nvSpPr>
            <p:cNvPr id="5842" name="Google Shape;5842;p69"/>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843" name="Google Shape;5843;p69"/>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5844" name="Google Shape;5844;p69"/>
          <p:cNvCxnSpPr>
            <a:endCxn id="5837"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5845" name="Google Shape;5845;p69"/>
          <p:cNvCxnSpPr>
            <a:endCxn id="5840"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5846" name="Google Shape;5846;p69"/>
          <p:cNvCxnSpPr>
            <a:stCxn id="5840" idx="0"/>
            <a:endCxn id="5835"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5847" name="Google Shape;5847;p69"/>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5848" name="Google Shape;5848;p69"/>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5849" name="Google Shape;5849;p69"/>
          <p:cNvCxnSpPr>
            <a:stCxn id="5842" idx="6"/>
            <a:endCxn id="5840"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5850" name="Google Shape;5850;p69"/>
          <p:cNvCxnSpPr>
            <a:stCxn id="5835" idx="2"/>
            <a:endCxn id="5836"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5851" name="Google Shape;5851;p69"/>
          <p:cNvCxnSpPr>
            <a:stCxn id="5836"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5852" name="Google Shape;5852;p69"/>
          <p:cNvCxnSpPr>
            <a:stCxn id="5835" idx="0"/>
            <a:endCxn id="5836"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5853" name="Google Shape;5853;p69"/>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5854" name="Google Shape;5854;p69"/>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5855" name="Google Shape;5855;p69"/>
          <p:cNvCxnSpPr>
            <a:stCxn id="5836" idx="0"/>
            <a:endCxn id="5853"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5856" name="Google Shape;5856;p69"/>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5857" name="Google Shape;5857;p69"/>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5858" name="Google Shape;5858;p69"/>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5859" name="Google Shape;5859;p69"/>
          <p:cNvCxnSpPr>
            <a:stCxn id="5857" idx="0"/>
            <a:endCxn id="5858"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5860" name="Google Shape;5860;p69"/>
          <p:cNvGrpSpPr/>
          <p:nvPr/>
        </p:nvGrpSpPr>
        <p:grpSpPr>
          <a:xfrm flipH="1">
            <a:off x="5670621" y="3709189"/>
            <a:ext cx="424201" cy="385200"/>
            <a:chOff x="7687999" y="1673849"/>
            <a:chExt cx="407181" cy="385200"/>
          </a:xfrm>
        </p:grpSpPr>
        <p:sp>
          <p:nvSpPr>
            <p:cNvPr id="5861" name="Google Shape;5861;p69"/>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862" name="Google Shape;5862;p69"/>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5863" name="Google Shape;5863;p69"/>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5864" name="Google Shape;5864;p69"/>
          <p:cNvCxnSpPr>
            <a:stCxn id="5861" idx="6"/>
            <a:endCxn id="5865"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5866" name="Google Shape;5866;p69"/>
          <p:cNvCxnSpPr>
            <a:stCxn id="5865"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5867" name="Google Shape;5867;p69"/>
          <p:cNvCxnSpPr>
            <a:stCxn id="5833" idx="2"/>
            <a:endCxn id="5858"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5868" name="Google Shape;5868;p69"/>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5869" name="Google Shape;5869;p69"/>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5870" name="Google Shape;5870;p69"/>
          <p:cNvCxnSpPr>
            <a:stCxn id="5868" idx="0"/>
            <a:endCxn id="5869"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5871" name="Google Shape;5871;p69"/>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5872" name="Google Shape;5872;p69"/>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5873" name="Google Shape;5873;p69"/>
          <p:cNvCxnSpPr>
            <a:stCxn id="5871" idx="0"/>
            <a:endCxn id="5872"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5874" name="Google Shape;5874;p69"/>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5875" name="Google Shape;5875;p69"/>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5876" name="Google Shape;5876;p69"/>
          <p:cNvCxnSpPr>
            <a:stCxn id="5858" idx="0"/>
            <a:endCxn id="5868"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5877" name="Google Shape;5877;p69"/>
          <p:cNvCxnSpPr>
            <a:stCxn id="5869" idx="0"/>
            <a:endCxn id="5871"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5878" name="Google Shape;5878;p69"/>
          <p:cNvCxnSpPr>
            <a:stCxn id="5869" idx="0"/>
            <a:endCxn id="5872"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5879" name="Google Shape;5879;p69"/>
          <p:cNvCxnSpPr>
            <a:stCxn id="5872" idx="0"/>
            <a:endCxn id="5874"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5880" name="Google Shape;5880;p69"/>
          <p:cNvCxnSpPr>
            <a:endCxn id="5875"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5881" name="Google Shape;5881;p69"/>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5882" name="Google Shape;5882;p69"/>
          <p:cNvGrpSpPr/>
          <p:nvPr/>
        </p:nvGrpSpPr>
        <p:grpSpPr>
          <a:xfrm>
            <a:off x="3223400" y="1827400"/>
            <a:ext cx="1832400" cy="601200"/>
            <a:chOff x="3223400" y="1827400"/>
            <a:chExt cx="1832400" cy="601200"/>
          </a:xfrm>
        </p:grpSpPr>
        <p:grpSp>
          <p:nvGrpSpPr>
            <p:cNvPr id="5883" name="Google Shape;5883;p69"/>
            <p:cNvGrpSpPr/>
            <p:nvPr/>
          </p:nvGrpSpPr>
          <p:grpSpPr>
            <a:xfrm>
              <a:off x="3223400" y="1827400"/>
              <a:ext cx="1832400" cy="601200"/>
              <a:chOff x="3223400" y="1827400"/>
              <a:chExt cx="1832400" cy="601200"/>
            </a:xfrm>
          </p:grpSpPr>
          <p:cxnSp>
            <p:nvCxnSpPr>
              <p:cNvPr id="5884" name="Google Shape;5884;p69"/>
              <p:cNvCxnSpPr>
                <a:stCxn id="5854"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5885" name="Google Shape;5885;p69"/>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5886" name="Google Shape;5886;p69"/>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5887" name="Google Shape;5887;p69"/>
          <p:cNvCxnSpPr>
            <a:endCxn id="5869"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5888" name="Google Shape;5888;p69"/>
          <p:cNvGrpSpPr/>
          <p:nvPr/>
        </p:nvGrpSpPr>
        <p:grpSpPr>
          <a:xfrm flipH="1">
            <a:off x="5196157" y="3772639"/>
            <a:ext cx="266597" cy="258300"/>
            <a:chOff x="2372506" y="3438683"/>
            <a:chExt cx="255900" cy="258300"/>
          </a:xfrm>
        </p:grpSpPr>
        <p:pic>
          <p:nvPicPr>
            <p:cNvPr descr="+" id="5889" name="Google Shape;5889;p69"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5865" name="Google Shape;5865;p69"/>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5890" name="Google Shape;5890;p69"/>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5891" name="Google Shape;5891;p69"/>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5892" name="Google Shape;5892;p69"/>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5893" name="Google Shape;5893;p69"/>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97" name="Shape 5897"/>
        <p:cNvGrpSpPr/>
        <p:nvPr/>
      </p:nvGrpSpPr>
      <p:grpSpPr>
        <a:xfrm>
          <a:off x="0" y="0"/>
          <a:ext cx="0" cy="0"/>
          <a:chOff x="0" y="0"/>
          <a:chExt cx="0" cy="0"/>
        </a:xfrm>
      </p:grpSpPr>
      <p:sp>
        <p:nvSpPr>
          <p:cNvPr id="5898" name="Google Shape;5898;p70"/>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5899" name="Google Shape;5899;p70"/>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5900" name="Google Shape;5900;p70"/>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5901" name="Google Shape;5901;p70"/>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5902" name="Google Shape;5902;p70"/>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5903" name="Google Shape;5903;p70"/>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5904" name="Google Shape;5904;p70"/>
          <p:cNvCxnSpPr>
            <a:endCxn id="5901"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5905" name="Google Shape;5905;p70"/>
          <p:cNvCxnSpPr>
            <a:stCxn id="5898" idx="0"/>
            <a:endCxn id="5902"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5906" name="Google Shape;5906;p70"/>
          <p:cNvCxnSpPr>
            <a:stCxn id="5898" idx="0"/>
            <a:endCxn id="5903"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5907" name="Google Shape;5907;p70"/>
          <p:cNvCxnSpPr>
            <a:stCxn id="5898" idx="0"/>
            <a:endCxn id="5900"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5908" name="Google Shape;5908;p70"/>
          <p:cNvCxnSpPr>
            <a:stCxn id="5898" idx="0"/>
            <a:endCxn id="5899"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5909" name="Google Shape;5909;p70"/>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5910" name="Google Shape;5910;p70"/>
          <p:cNvCxnSpPr>
            <a:stCxn id="5909"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914" name="Shape 5914"/>
        <p:cNvGrpSpPr/>
        <p:nvPr/>
      </p:nvGrpSpPr>
      <p:grpSpPr>
        <a:xfrm>
          <a:off x="0" y="0"/>
          <a:ext cx="0" cy="0"/>
          <a:chOff x="0" y="0"/>
          <a:chExt cx="0" cy="0"/>
        </a:xfrm>
      </p:grpSpPr>
      <p:sp>
        <p:nvSpPr>
          <p:cNvPr id="5915" name="Google Shape;5915;p7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9" name="Shape 5919"/>
        <p:cNvGrpSpPr/>
        <p:nvPr/>
      </p:nvGrpSpPr>
      <p:grpSpPr>
        <a:xfrm>
          <a:off x="0" y="0"/>
          <a:ext cx="0" cy="0"/>
          <a:chOff x="0" y="0"/>
          <a:chExt cx="0" cy="0"/>
        </a:xfrm>
      </p:grpSpPr>
      <p:sp>
        <p:nvSpPr>
          <p:cNvPr id="5920" name="Google Shape;5920;p72"/>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2"/>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2"/>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2"/>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4" name="Google Shape;5924;p72"/>
          <p:cNvCxnSpPr>
            <a:stCxn id="5920" idx="6"/>
            <a:endCxn id="5923"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5925" name="Google Shape;5925;p72"/>
          <p:cNvCxnSpPr>
            <a:stCxn id="5921" idx="6"/>
            <a:endCxn id="5923"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5926" name="Google Shape;5926;p72"/>
          <p:cNvCxnSpPr>
            <a:stCxn id="5922" idx="6"/>
            <a:endCxn id="5923"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5927" name="Google Shape;5927;p72"/>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928" name="Google Shape;5928;p72"/>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929" name="Google Shape;5929;p72"/>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930" name="Google Shape;5930;p72"/>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931" name="Google Shape;5931;p72"/>
          <p:cNvCxnSpPr>
            <a:stCxn id="5927" idx="3"/>
            <a:endCxn id="5920"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5932" name="Google Shape;5932;p72"/>
          <p:cNvCxnSpPr>
            <a:stCxn id="5928" idx="3"/>
            <a:endCxn id="5920"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5933" name="Google Shape;5933;p72"/>
          <p:cNvCxnSpPr>
            <a:stCxn id="5929" idx="3"/>
            <a:endCxn id="5921"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5934" name="Google Shape;5934;p72"/>
          <p:cNvCxnSpPr>
            <a:stCxn id="5930" idx="3"/>
            <a:endCxn id="5922"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5935" name="Google Shape;5935;p72"/>
          <p:cNvCxnSpPr>
            <a:stCxn id="5929" idx="3"/>
            <a:endCxn id="5922"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5936" name="Google Shape;5936;p72"/>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5937" name="Google Shape;5937;p72"/>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5938" name="Google Shape;5938;p72"/>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5939" name="Google Shape;5939;p72"/>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5940" name="Google Shape;5940;p72"/>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941" name="Google Shape;5941;p72"/>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2"/>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943" name="Google Shape;5943;p72"/>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944" name="Google Shape;5944;p72"/>
          <p:cNvCxnSpPr>
            <a:stCxn id="5942" idx="3"/>
            <a:endCxn id="5941"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945" name="Google Shape;5945;p72"/>
          <p:cNvCxnSpPr>
            <a:stCxn id="5941" idx="6"/>
            <a:endCxn id="5943"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5946" name="Google Shape;5946;p72"/>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2"/>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948" name="Google Shape;5948;p72"/>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949" name="Google Shape;5949;p72"/>
          <p:cNvCxnSpPr>
            <a:stCxn id="5947" idx="3"/>
            <a:endCxn id="5946"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950" name="Google Shape;5950;p72"/>
          <p:cNvCxnSpPr>
            <a:stCxn id="5946" idx="6"/>
            <a:endCxn id="5948"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5951" name="Google Shape;5951;p72"/>
          <p:cNvCxnSpPr>
            <a:stCxn id="5946"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5952" name="Google Shape;5952;p72"/>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953" name="Google Shape;5953;p72"/>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5954" name="Google Shape;5954;p72"/>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955" name="Google Shape;5955;p72"/>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9" name="Shape 5959"/>
        <p:cNvGrpSpPr/>
        <p:nvPr/>
      </p:nvGrpSpPr>
      <p:grpSpPr>
        <a:xfrm>
          <a:off x="0" y="0"/>
          <a:ext cx="0" cy="0"/>
          <a:chOff x="0" y="0"/>
          <a:chExt cx="0" cy="0"/>
        </a:xfrm>
      </p:grpSpPr>
      <p:sp>
        <p:nvSpPr>
          <p:cNvPr id="5960" name="Google Shape;5960;p73"/>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73"/>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962" name="Google Shape;5962;p73"/>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3"/>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3"/>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3"/>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3"/>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3"/>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3"/>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3"/>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3"/>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3"/>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3"/>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3"/>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3"/>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3"/>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3"/>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3"/>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3"/>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3"/>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3"/>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3"/>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3"/>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3"/>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3"/>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3"/>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3"/>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3"/>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3"/>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3"/>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3"/>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3"/>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3"/>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3"/>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3"/>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3"/>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3"/>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3"/>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3"/>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3"/>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3"/>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3"/>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3"/>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3"/>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3"/>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6005" name="Google Shape;6005;p73"/>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6006" name="Google Shape;6006;p73"/>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6007" name="Google Shape;6007;p73"/>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6008" name="Google Shape;6008;p73"/>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9" name="Google Shape;6009;p73"/>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6010" name="Google Shape;6010;p73"/>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3"/>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3"/>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3"/>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3"/>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3"/>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3"/>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3"/>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3"/>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3"/>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3"/>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3"/>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3"/>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3"/>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3"/>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3"/>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3"/>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3"/>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3"/>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3"/>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3"/>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3"/>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3"/>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3"/>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3"/>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3"/>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3"/>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3"/>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3"/>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3"/>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3"/>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3"/>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3"/>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3"/>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3"/>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3"/>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3"/>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3"/>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3"/>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3"/>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3"/>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3"/>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3"/>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6053" name="Google Shape;6053;p73"/>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6054" name="Google Shape;6054;p73"/>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6055" name="Google Shape;6055;p73"/>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6056" name="Google Shape;6056;p73"/>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6057" name="Google Shape;6057;p73"/>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6058" name="Google Shape;6058;p73"/>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2" name="Shape 6062"/>
        <p:cNvGrpSpPr/>
        <p:nvPr/>
      </p:nvGrpSpPr>
      <p:grpSpPr>
        <a:xfrm>
          <a:off x="0" y="0"/>
          <a:ext cx="0" cy="0"/>
          <a:chOff x="0" y="0"/>
          <a:chExt cx="0" cy="0"/>
        </a:xfrm>
      </p:grpSpPr>
      <p:sp>
        <p:nvSpPr>
          <p:cNvPr id="6063" name="Google Shape;6063;p74"/>
          <p:cNvSpPr/>
          <p:nvPr/>
        </p:nvSpPr>
        <p:spPr>
          <a:xfrm>
            <a:off x="1915775" y="1926074"/>
            <a:ext cx="997800" cy="100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6064" name="Google Shape;6064;p74"/>
          <p:cNvSpPr/>
          <p:nvPr/>
        </p:nvSpPr>
        <p:spPr>
          <a:xfrm>
            <a:off x="3816310" y="1666008"/>
            <a:ext cx="997800" cy="1004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6065" name="Google Shape;6065;p74"/>
          <p:cNvSpPr/>
          <p:nvPr/>
        </p:nvSpPr>
        <p:spPr>
          <a:xfrm>
            <a:off x="3711796" y="1808267"/>
            <a:ext cx="997800" cy="100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6066" name="Google Shape;6066;p74"/>
          <p:cNvSpPr/>
          <p:nvPr/>
        </p:nvSpPr>
        <p:spPr>
          <a:xfrm>
            <a:off x="3623322" y="1928887"/>
            <a:ext cx="997800" cy="100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6067" name="Google Shape;6067;p74"/>
          <p:cNvSpPr/>
          <p:nvPr/>
        </p:nvSpPr>
        <p:spPr>
          <a:xfrm>
            <a:off x="5663087" y="1282050"/>
            <a:ext cx="584100" cy="1772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6068" name="Google Shape;6068;p74"/>
          <p:cNvSpPr/>
          <p:nvPr/>
        </p:nvSpPr>
        <p:spPr>
          <a:xfrm>
            <a:off x="6353231" y="1344911"/>
            <a:ext cx="74700" cy="583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4"/>
          <p:cNvSpPr/>
          <p:nvPr/>
        </p:nvSpPr>
        <p:spPr>
          <a:xfrm>
            <a:off x="6353231" y="1958877"/>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4"/>
          <p:cNvSpPr/>
          <p:nvPr/>
        </p:nvSpPr>
        <p:spPr>
          <a:xfrm>
            <a:off x="6353231" y="2501381"/>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4"/>
          <p:cNvSpPr txBox="1"/>
          <p:nvPr/>
        </p:nvSpPr>
        <p:spPr>
          <a:xfrm rot="5400000">
            <a:off x="5742675" y="2035500"/>
            <a:ext cx="1704000" cy="265500"/>
          </a:xfrm>
          <a:prstGeom prst="rect">
            <a:avLst/>
          </a:prstGeom>
          <a:no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6072" name="Google Shape;6072;p74"/>
          <p:cNvCxnSpPr>
            <a:stCxn id="6063" idx="3"/>
            <a:endCxn id="6066" idx="1"/>
          </p:cNvCxnSpPr>
          <p:nvPr/>
        </p:nvCxnSpPr>
        <p:spPr>
          <a:xfrm>
            <a:off x="2913575" y="2428124"/>
            <a:ext cx="709800" cy="2700"/>
          </a:xfrm>
          <a:prstGeom prst="straightConnector1">
            <a:avLst/>
          </a:prstGeom>
          <a:noFill/>
          <a:ln cap="flat" cmpd="sng" w="9525">
            <a:solidFill>
              <a:schemeClr val="dk2"/>
            </a:solidFill>
            <a:prstDash val="solid"/>
            <a:round/>
            <a:headEnd len="med" w="med" type="none"/>
            <a:tailEnd len="med" w="med" type="triangle"/>
          </a:ln>
        </p:spPr>
      </p:cxnSp>
      <p:cxnSp>
        <p:nvCxnSpPr>
          <p:cNvPr id="6073" name="Google Shape;6073;p74"/>
          <p:cNvCxnSpPr>
            <a:stCxn id="6064" idx="3"/>
            <a:endCxn id="6067" idx="1"/>
          </p:cNvCxnSpPr>
          <p:nvPr/>
        </p:nvCxnSpPr>
        <p:spPr>
          <a:xfrm>
            <a:off x="4814110" y="2168058"/>
            <a:ext cx="849000" cy="300"/>
          </a:xfrm>
          <a:prstGeom prst="straightConnector1">
            <a:avLst/>
          </a:prstGeom>
          <a:noFill/>
          <a:ln cap="flat" cmpd="sng" w="9525">
            <a:solidFill>
              <a:schemeClr val="dk2"/>
            </a:solidFill>
            <a:prstDash val="solid"/>
            <a:round/>
            <a:headEnd len="med" w="med" type="none"/>
            <a:tailEnd len="med" w="med" type="triangle"/>
          </a:ln>
        </p:spPr>
      </p:cxnSp>
      <p:sp>
        <p:nvSpPr>
          <p:cNvPr id="6074" name="Google Shape;6074;p74"/>
          <p:cNvSpPr txBox="1"/>
          <p:nvPr/>
        </p:nvSpPr>
        <p:spPr>
          <a:xfrm>
            <a:off x="2772500" y="3525300"/>
            <a:ext cx="2628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Unrolling Feature vectors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8" name="Shape 6078"/>
        <p:cNvGrpSpPr/>
        <p:nvPr/>
      </p:nvGrpSpPr>
      <p:grpSpPr>
        <a:xfrm>
          <a:off x="0" y="0"/>
          <a:ext cx="0" cy="0"/>
          <a:chOff x="0" y="0"/>
          <a:chExt cx="0" cy="0"/>
        </a:xfrm>
      </p:grpSpPr>
      <p:cxnSp>
        <p:nvCxnSpPr>
          <p:cNvPr id="6079" name="Google Shape;6079;p75"/>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6080" name="Google Shape;6080;p75"/>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6081" name="Google Shape;6081;p75"/>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6082" name="Google Shape;6082;p75"/>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6083" name="Google Shape;6083;p75"/>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6084" name="Google Shape;6084;p75"/>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6085" name="Google Shape;6085;p75"/>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6086" name="Google Shape;6086;p75"/>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6087" name="Google Shape;6087;p75"/>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6088" name="Google Shape;6088;p75"/>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6089" name="Google Shape;6089;p75"/>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6090" name="Google Shape;6090;p75"/>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6091" name="Google Shape;6091;p75"/>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5" name="Shape 6095"/>
        <p:cNvGrpSpPr/>
        <p:nvPr/>
      </p:nvGrpSpPr>
      <p:grpSpPr>
        <a:xfrm>
          <a:off x="0" y="0"/>
          <a:ext cx="0" cy="0"/>
          <a:chOff x="0" y="0"/>
          <a:chExt cx="0" cy="0"/>
        </a:xfrm>
      </p:grpSpPr>
      <p:sp>
        <p:nvSpPr>
          <p:cNvPr id="6096" name="Google Shape;6096;p76"/>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6097" name="Google Shape;6097;p76"/>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6098" name="Google Shape;6098;p76"/>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6099" name="Google Shape;6099;p76"/>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6100" name="Google Shape;6100;p76"/>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6101" name="Google Shape;6101;p76"/>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6102" name="Google Shape;6102;p76"/>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6103" name="Google Shape;6103;p76"/>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6104" name="Google Shape;6104;p76"/>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6"/>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6"/>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6"/>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6108" name="Google Shape;6108;p76"/>
          <p:cNvCxnSpPr>
            <a:stCxn id="6104" idx="6"/>
            <a:endCxn id="6096"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6109" name="Google Shape;6109;p76"/>
          <p:cNvCxnSpPr>
            <a:stCxn id="6105" idx="6"/>
            <a:endCxn id="6096"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6110" name="Google Shape;6110;p76"/>
          <p:cNvCxnSpPr>
            <a:stCxn id="6106" idx="6"/>
            <a:endCxn id="6096"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6111" name="Google Shape;6111;p76"/>
          <p:cNvCxnSpPr>
            <a:stCxn id="6104" idx="6"/>
            <a:endCxn id="6097"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6112" name="Google Shape;6112;p76"/>
          <p:cNvCxnSpPr>
            <a:stCxn id="6104" idx="6"/>
            <a:endCxn id="6098"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6113" name="Google Shape;6113;p76"/>
          <p:cNvCxnSpPr>
            <a:stCxn id="6104" idx="5"/>
            <a:endCxn id="6103"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6114" name="Google Shape;6114;p76"/>
          <p:cNvCxnSpPr>
            <a:stCxn id="6105" idx="6"/>
            <a:endCxn id="6097"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6115" name="Google Shape;6115;p76"/>
          <p:cNvCxnSpPr>
            <a:stCxn id="6105" idx="6"/>
            <a:endCxn id="6098"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6116" name="Google Shape;6116;p76"/>
          <p:cNvCxnSpPr>
            <a:stCxn id="6105" idx="6"/>
            <a:endCxn id="6103"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6117" name="Google Shape;6117;p76"/>
          <p:cNvCxnSpPr>
            <a:stCxn id="6106" idx="6"/>
            <a:endCxn id="6097"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6118" name="Google Shape;6118;p76"/>
          <p:cNvCxnSpPr>
            <a:stCxn id="6106" idx="6"/>
            <a:endCxn id="6098"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6119" name="Google Shape;6119;p76"/>
          <p:cNvCxnSpPr>
            <a:stCxn id="6106" idx="6"/>
            <a:endCxn id="6103"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6120" name="Google Shape;6120;p76"/>
          <p:cNvCxnSpPr>
            <a:stCxn id="6107" idx="6"/>
            <a:endCxn id="6121"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6122" name="Google Shape;6122;p76"/>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6123" name="Google Shape;6123;p76"/>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6124" name="Google Shape;6124;p76"/>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6"/>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6126" name="Google Shape;6126;p76"/>
          <p:cNvCxnSpPr>
            <a:stCxn id="6103" idx="6"/>
            <a:endCxn id="6107"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6127" name="Google Shape;6127;p76"/>
          <p:cNvCxnSpPr>
            <a:stCxn id="6098" idx="6"/>
            <a:endCxn id="6107"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6128" name="Google Shape;6128;p76"/>
          <p:cNvCxnSpPr>
            <a:stCxn id="6097" idx="6"/>
            <a:endCxn id="6107"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6129" name="Google Shape;6129;p76"/>
          <p:cNvCxnSpPr>
            <a:stCxn id="6096" idx="6"/>
            <a:endCxn id="6107"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6121" name="Google Shape;6121;p76"/>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6130" name="Google Shape;6130;p76"/>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4" name="Shape 6134"/>
        <p:cNvGrpSpPr/>
        <p:nvPr/>
      </p:nvGrpSpPr>
      <p:grpSpPr>
        <a:xfrm>
          <a:off x="0" y="0"/>
          <a:ext cx="0" cy="0"/>
          <a:chOff x="0" y="0"/>
          <a:chExt cx="0" cy="0"/>
        </a:xfrm>
      </p:grpSpPr>
      <p:sp>
        <p:nvSpPr>
          <p:cNvPr id="6135" name="Google Shape;6135;p77"/>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6136" name="Google Shape;6136;p77"/>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6137" name="Google Shape;6137;p77"/>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138" name="Google Shape;6138;p77"/>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6139" name="Google Shape;6139;p77"/>
          <p:cNvCxnSpPr>
            <a:stCxn id="6138" idx="6"/>
            <a:endCxn id="6140"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6141" name="Google Shape;6141;p77"/>
          <p:cNvCxnSpPr>
            <a:stCxn id="6136" idx="6"/>
            <a:endCxn id="6138"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6142" name="Google Shape;6142;p77"/>
          <p:cNvCxnSpPr>
            <a:stCxn id="6135" idx="6"/>
            <a:endCxn id="6138"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6143" name="Google Shape;6143;p77"/>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6144" name="Google Shape;6144;p77"/>
          <p:cNvCxnSpPr>
            <a:stCxn id="6137" idx="3"/>
            <a:endCxn id="6135"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6145" name="Google Shape;6145;p77"/>
          <p:cNvCxnSpPr>
            <a:stCxn id="6143" idx="3"/>
            <a:endCxn id="6136"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6146" name="Google Shape;6146;p77"/>
          <p:cNvCxnSpPr>
            <a:stCxn id="6137" idx="3"/>
            <a:endCxn id="6136"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6147" name="Google Shape;6147;p77"/>
          <p:cNvCxnSpPr>
            <a:stCxn id="6143" idx="3"/>
            <a:endCxn id="6135"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6148" name="Google Shape;6148;p77"/>
          <p:cNvGrpSpPr/>
          <p:nvPr/>
        </p:nvGrpSpPr>
        <p:grpSpPr>
          <a:xfrm>
            <a:off x="1283000" y="2571753"/>
            <a:ext cx="6225127" cy="1733100"/>
            <a:chOff x="1283000" y="2571753"/>
            <a:chExt cx="6225127" cy="1733100"/>
          </a:xfrm>
        </p:grpSpPr>
        <p:sp>
          <p:nvSpPr>
            <p:cNvPr id="6149" name="Google Shape;6149;p77"/>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0" name="Google Shape;6150;p77"/>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1" name="Google Shape;6151;p77"/>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2" name="Google Shape;6152;p77"/>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3" name="Google Shape;6153;p77"/>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4" name="Google Shape;6154;p77"/>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5" name="Google Shape;6155;p77"/>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6" name="Google Shape;6156;p77"/>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7" name="Google Shape;6157;p77"/>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8" name="Google Shape;6158;p77"/>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59" name="Google Shape;6159;p77"/>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0" name="Google Shape;6160;p77"/>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1" name="Google Shape;6161;p77"/>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2" name="Google Shape;6162;p77"/>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3" name="Google Shape;6163;p77"/>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64" name="Google Shape;6164;p77"/>
            <p:cNvCxnSpPr>
              <a:stCxn id="6149" idx="6"/>
              <a:endCxn id="6152"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65" name="Google Shape;6165;p77"/>
            <p:cNvCxnSpPr>
              <a:stCxn id="6149" idx="6"/>
              <a:endCxn id="6153"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66" name="Google Shape;6166;p77"/>
            <p:cNvCxnSpPr>
              <a:endCxn id="6154"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67" name="Google Shape;6167;p77"/>
            <p:cNvCxnSpPr>
              <a:stCxn id="6150" idx="6"/>
              <a:endCxn id="6152"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68" name="Google Shape;6168;p77"/>
            <p:cNvCxnSpPr>
              <a:stCxn id="6150" idx="6"/>
              <a:endCxn id="6153"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69" name="Google Shape;6169;p77"/>
            <p:cNvCxnSpPr>
              <a:stCxn id="6150" idx="6"/>
              <a:endCxn id="6154"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70" name="Google Shape;6170;p77"/>
            <p:cNvCxnSpPr>
              <a:stCxn id="6151" idx="6"/>
              <a:endCxn id="6152"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1" name="Google Shape;6171;p77"/>
            <p:cNvCxnSpPr>
              <a:stCxn id="6151" idx="6"/>
              <a:endCxn id="6153"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72" name="Google Shape;6172;p77"/>
            <p:cNvCxnSpPr>
              <a:stCxn id="6151" idx="6"/>
              <a:endCxn id="6154"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3" name="Google Shape;6173;p77"/>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4" name="Google Shape;6174;p77"/>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5" name="Google Shape;6175;p77"/>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6" name="Google Shape;6176;p77"/>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7" name="Google Shape;6177;p77"/>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8" name="Google Shape;6178;p77"/>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79" name="Google Shape;6179;p77"/>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80" name="Google Shape;6180;p77"/>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81" name="Google Shape;6181;p77"/>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82" name="Google Shape;6182;p77"/>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83" name="Google Shape;6183;p77"/>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84" name="Google Shape;6184;p77"/>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85" name="Google Shape;6185;p77"/>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86" name="Google Shape;6186;p77"/>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87" name="Google Shape;6187;p77"/>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88" name="Google Shape;6188;p77"/>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89" name="Google Shape;6189;p77"/>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90" name="Google Shape;6190;p77"/>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91" name="Google Shape;6191;p77"/>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92" name="Google Shape;6192;p77"/>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93" name="Google Shape;6193;p77"/>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94" name="Google Shape;6194;p77"/>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95" name="Google Shape;6195;p77"/>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96" name="Google Shape;6196;p77"/>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97" name="Google Shape;6197;p77"/>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98" name="Google Shape;6198;p77"/>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99" name="Google Shape;6199;p77"/>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0" name="Google Shape;6200;p77"/>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1" name="Google Shape;6201;p77"/>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2" name="Google Shape;6202;p77"/>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3" name="Google Shape;6203;p77"/>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4" name="Google Shape;6204;p77"/>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5" name="Google Shape;6205;p77"/>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06" name="Google Shape;6206;p77"/>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7" name="Google Shape;6207;p77"/>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08" name="Google Shape;6208;p77"/>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209" name="Google Shape;6209;p77"/>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10" name="Google Shape;6210;p77"/>
            <p:cNvCxnSpPr>
              <a:stCxn id="6161" idx="6"/>
              <a:endCxn id="6209"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6211" name="Google Shape;6211;p77"/>
            <p:cNvCxnSpPr>
              <a:stCxn id="6162" idx="6"/>
              <a:endCxn id="6209"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6212" name="Google Shape;6212;p77"/>
            <p:cNvCxnSpPr>
              <a:stCxn id="6163" idx="6"/>
              <a:endCxn id="6209"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6213" name="Google Shape;6213;p77"/>
            <p:cNvCxnSpPr>
              <a:stCxn id="6209"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6214" name="Google Shape;6214;p77"/>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215" name="Google Shape;6215;p77"/>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216" name="Google Shape;6216;p77"/>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6217" name="Google Shape;6217;p77"/>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1" name="Shape 6221"/>
        <p:cNvGrpSpPr/>
        <p:nvPr/>
      </p:nvGrpSpPr>
      <p:grpSpPr>
        <a:xfrm>
          <a:off x="0" y="0"/>
          <a:ext cx="0" cy="0"/>
          <a:chOff x="0" y="0"/>
          <a:chExt cx="0" cy="0"/>
        </a:xfrm>
      </p:grpSpPr>
      <p:grpSp>
        <p:nvGrpSpPr>
          <p:cNvPr id="6222" name="Google Shape;6222;p78"/>
          <p:cNvGrpSpPr/>
          <p:nvPr/>
        </p:nvGrpSpPr>
        <p:grpSpPr>
          <a:xfrm>
            <a:off x="1949500" y="786025"/>
            <a:ext cx="5590500" cy="378900"/>
            <a:chOff x="954475" y="734775"/>
            <a:chExt cx="5590500" cy="378900"/>
          </a:xfrm>
        </p:grpSpPr>
        <p:sp>
          <p:nvSpPr>
            <p:cNvPr id="6223" name="Google Shape;6223;p78"/>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6224" name="Google Shape;6224;p78"/>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6225" name="Google Shape;6225;p78"/>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6226" name="Google Shape;6226;p78"/>
          <p:cNvGrpSpPr/>
          <p:nvPr/>
        </p:nvGrpSpPr>
        <p:grpSpPr>
          <a:xfrm>
            <a:off x="27550" y="2048825"/>
            <a:ext cx="2929595" cy="2543725"/>
            <a:chOff x="27550" y="1439225"/>
            <a:chExt cx="2929595" cy="2543725"/>
          </a:xfrm>
        </p:grpSpPr>
        <p:cxnSp>
          <p:nvCxnSpPr>
            <p:cNvPr id="6227" name="Google Shape;6227;p78"/>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6228" name="Google Shape;6228;p78"/>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8"/>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8"/>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8"/>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8"/>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8"/>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8"/>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8"/>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8"/>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6237" name="Google Shape;6237;p78"/>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6238" name="Google Shape;6238;p78"/>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6239" name="Google Shape;6239;p78"/>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6240" name="Google Shape;6240;p78"/>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8"/>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8"/>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8"/>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8"/>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8"/>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8"/>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8"/>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8"/>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8"/>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8"/>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8"/>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8"/>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8"/>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8"/>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8"/>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8"/>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8"/>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8"/>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8"/>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8"/>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8"/>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8"/>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8"/>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8"/>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8"/>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8"/>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8"/>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8"/>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8"/>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8"/>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8"/>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8"/>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8"/>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8"/>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8"/>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8"/>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8"/>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8"/>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8"/>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8"/>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8"/>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8"/>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8"/>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8"/>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8"/>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78"/>
          <p:cNvGrpSpPr/>
          <p:nvPr/>
        </p:nvGrpSpPr>
        <p:grpSpPr>
          <a:xfrm>
            <a:off x="3075550" y="2048825"/>
            <a:ext cx="2929595" cy="2543725"/>
            <a:chOff x="2846950" y="1439225"/>
            <a:chExt cx="2929595" cy="2543725"/>
          </a:xfrm>
        </p:grpSpPr>
        <p:cxnSp>
          <p:nvCxnSpPr>
            <p:cNvPr id="6287" name="Google Shape;6287;p78"/>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6288" name="Google Shape;6288;p78"/>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8"/>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8"/>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8"/>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8"/>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8"/>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8"/>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8"/>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8"/>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6297" name="Google Shape;6297;p78"/>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6298" name="Google Shape;6298;p78"/>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6299" name="Google Shape;6299;p78"/>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8"/>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8"/>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8"/>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8"/>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8"/>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8"/>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8"/>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8"/>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8"/>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8"/>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8"/>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8"/>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8"/>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8"/>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8"/>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8"/>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8"/>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8"/>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8"/>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8"/>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8"/>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8"/>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8"/>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8"/>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8"/>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8"/>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8"/>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8"/>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8"/>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8"/>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8"/>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8"/>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8"/>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8"/>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8"/>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8"/>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8"/>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8"/>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8"/>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8"/>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8"/>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8"/>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8"/>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3" name="Google Shape;6343;p78"/>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6344" name="Google Shape;6344;p78"/>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8"/>
          <p:cNvGrpSpPr/>
          <p:nvPr/>
        </p:nvGrpSpPr>
        <p:grpSpPr>
          <a:xfrm>
            <a:off x="6123550" y="2048825"/>
            <a:ext cx="2929595" cy="2543725"/>
            <a:chOff x="5666350" y="1439225"/>
            <a:chExt cx="2929595" cy="2543725"/>
          </a:xfrm>
        </p:grpSpPr>
        <p:cxnSp>
          <p:nvCxnSpPr>
            <p:cNvPr id="6346" name="Google Shape;6346;p78"/>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6347" name="Google Shape;6347;p78"/>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8"/>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8"/>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8"/>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8"/>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8"/>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8"/>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8"/>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8"/>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6356" name="Google Shape;6356;p78"/>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6357" name="Google Shape;6357;p78"/>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6358" name="Google Shape;6358;p78"/>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8"/>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8"/>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8"/>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8"/>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8"/>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8"/>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8"/>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8"/>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8"/>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8"/>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8"/>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8"/>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8"/>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8"/>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8"/>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8"/>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8"/>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8"/>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8"/>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8"/>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8"/>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8"/>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8"/>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8"/>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8"/>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8"/>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8"/>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8"/>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8"/>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8"/>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8"/>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8"/>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8"/>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8"/>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8"/>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8"/>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8"/>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8"/>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8"/>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8"/>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8"/>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8"/>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8"/>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8"/>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8"/>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4" name="Google Shape;6404;p78"/>
            <p:cNvCxnSpPr>
              <a:endCxn id="6367"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6405" name="Google Shape;6405;p78"/>
            <p:cNvCxnSpPr>
              <a:stCxn id="6367" idx="4"/>
              <a:endCxn id="6382"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6406" name="Google Shape;6406;p78"/>
            <p:cNvCxnSpPr>
              <a:stCxn id="6382" idx="6"/>
              <a:endCxn id="6380"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6407" name="Google Shape;6407;p78"/>
            <p:cNvCxnSpPr>
              <a:stCxn id="6380" idx="5"/>
              <a:endCxn id="6386"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6408" name="Google Shape;6408;p78"/>
            <p:cNvCxnSpPr>
              <a:stCxn id="6386"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6409" name="Google Shape;6409;p78"/>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6410" name="Google Shape;6410;p78"/>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6411" name="Google Shape;6411;p78"/>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6412" name="Google Shape;6412;p78"/>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6" name="Shape 6416"/>
        <p:cNvGrpSpPr/>
        <p:nvPr/>
      </p:nvGrpSpPr>
      <p:grpSpPr>
        <a:xfrm>
          <a:off x="0" y="0"/>
          <a:ext cx="0" cy="0"/>
          <a:chOff x="0" y="0"/>
          <a:chExt cx="0" cy="0"/>
        </a:xfrm>
      </p:grpSpPr>
      <p:grpSp>
        <p:nvGrpSpPr>
          <p:cNvPr id="6417" name="Google Shape;6417;p79"/>
          <p:cNvGrpSpPr/>
          <p:nvPr/>
        </p:nvGrpSpPr>
        <p:grpSpPr>
          <a:xfrm>
            <a:off x="216200" y="209553"/>
            <a:ext cx="6225127" cy="1733100"/>
            <a:chOff x="1283000" y="2571753"/>
            <a:chExt cx="6225127" cy="1733100"/>
          </a:xfrm>
        </p:grpSpPr>
        <p:sp>
          <p:nvSpPr>
            <p:cNvPr id="6418" name="Google Shape;6418;p79"/>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19" name="Google Shape;6419;p79"/>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0" name="Google Shape;6420;p79"/>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1" name="Google Shape;6421;p79"/>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2" name="Google Shape;6422;p79"/>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3" name="Google Shape;6423;p79"/>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4" name="Google Shape;6424;p79"/>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5" name="Google Shape;6425;p79"/>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6" name="Google Shape;6426;p79"/>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7" name="Google Shape;6427;p79"/>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8" name="Google Shape;6428;p79"/>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29" name="Google Shape;6429;p79"/>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30" name="Google Shape;6430;p79"/>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31" name="Google Shape;6431;p79"/>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432" name="Google Shape;6432;p79"/>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433" name="Google Shape;6433;p79"/>
            <p:cNvCxnSpPr>
              <a:stCxn id="6418" idx="6"/>
              <a:endCxn id="6421"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34" name="Google Shape;6434;p79"/>
            <p:cNvCxnSpPr>
              <a:stCxn id="6418" idx="6"/>
              <a:endCxn id="6422"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6435" name="Google Shape;6435;p79"/>
            <p:cNvCxnSpPr>
              <a:stCxn id="6419" idx="6"/>
              <a:endCxn id="6421"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36" name="Google Shape;6436;p79"/>
            <p:cNvCxnSpPr>
              <a:stCxn id="6419" idx="6"/>
              <a:endCxn id="6422"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37" name="Google Shape;6437;p79"/>
            <p:cNvCxnSpPr>
              <a:stCxn id="6419" idx="6"/>
              <a:endCxn id="6423"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6438" name="Google Shape;6438;p79"/>
            <p:cNvCxnSpPr>
              <a:stCxn id="6420" idx="6"/>
              <a:endCxn id="6421"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39" name="Google Shape;6439;p79"/>
            <p:cNvCxnSpPr>
              <a:stCxn id="6420" idx="6"/>
              <a:endCxn id="6422"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6440" name="Google Shape;6440;p79"/>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6441" name="Google Shape;6441;p79"/>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42" name="Google Shape;6442;p79"/>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43" name="Google Shape;6443;p79"/>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6444" name="Google Shape;6444;p79"/>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45" name="Google Shape;6445;p79"/>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6446" name="Google Shape;6446;p79"/>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6447" name="Google Shape;6447;p79"/>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6448" name="Google Shape;6448;p79"/>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6449" name="Google Shape;6449;p79"/>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6450" name="Google Shape;6450;p79"/>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6451" name="Google Shape;6451;p79"/>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6452" name="Google Shape;6452;p79"/>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6453" name="Google Shape;6453;p79"/>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54" name="Google Shape;6454;p79"/>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6455" name="Google Shape;6455;p79"/>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6456" name="Google Shape;6456;p79"/>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6457" name="Google Shape;6457;p79"/>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58" name="Google Shape;6458;p79"/>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6459" name="Google Shape;6459;p79"/>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6460" name="Google Shape;6460;p79"/>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6461" name="Google Shape;6461;p79"/>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62" name="Google Shape;6462;p79"/>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63" name="Google Shape;6463;p79"/>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6464" name="Google Shape;6464;p79"/>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65" name="Google Shape;6465;p79"/>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6466" name="Google Shape;6466;p79"/>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67" name="Google Shape;6467;p79"/>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68" name="Google Shape;6468;p79"/>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69" name="Google Shape;6469;p79"/>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70" name="Google Shape;6470;p79"/>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6471" name="Google Shape;6471;p79"/>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6472" name="Google Shape;6472;p79"/>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6473" name="Google Shape;6473;p79"/>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6474" name="Google Shape;6474;p79"/>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6475" name="Google Shape;6475;p79"/>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6476" name="Google Shape;6476;p79"/>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477" name="Google Shape;6477;p79"/>
            <p:cNvCxnSpPr>
              <a:stCxn id="6430" idx="6"/>
              <a:endCxn id="6476"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6478" name="Google Shape;6478;p79"/>
            <p:cNvCxnSpPr>
              <a:stCxn id="6431" idx="6"/>
              <a:endCxn id="6476"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6479" name="Google Shape;6479;p79"/>
            <p:cNvCxnSpPr>
              <a:stCxn id="6432" idx="6"/>
              <a:endCxn id="6476"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6480" name="Google Shape;6480;p79"/>
            <p:cNvCxnSpPr>
              <a:stCxn id="6476"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6481" name="Google Shape;6481;p79"/>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482" name="Google Shape;6482;p79"/>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483" name="Google Shape;6483;p79"/>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6484" name="Google Shape;6484;p79"/>
            <p:cNvCxnSpPr>
              <a:endCxn id="6423"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6485" name="Google Shape;6485;p79"/>
            <p:cNvCxnSpPr>
              <a:stCxn id="6420" idx="6"/>
              <a:endCxn id="6423"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6486" name="Google Shape;6486;p79"/>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6487" name="Google Shape;6487;p79"/>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6488" name="Google Shape;6488;p79"/>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9"/>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9"/>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9"/>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9"/>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9"/>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9"/>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6495" name="Google Shape;6495;p79"/>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6496" name="Google Shape;6496;p79"/>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6497" name="Google Shape;6497;p79"/>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9"/>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9"/>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9"/>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9"/>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9"/>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9"/>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9"/>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9"/>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9"/>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9"/>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9"/>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9"/>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9"/>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9"/>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9"/>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9"/>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9"/>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9"/>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9"/>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9"/>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9"/>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9"/>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9"/>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9"/>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9"/>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9"/>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9"/>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9"/>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9"/>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9"/>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9"/>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9"/>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9"/>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9"/>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9"/>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9"/>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9"/>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9"/>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6" name="Google Shape;6536;p79"/>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6537" name="Google Shape;6537;p79"/>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6538" name="Google Shape;6538;p79"/>
          <p:cNvSpPr/>
          <p:nvPr/>
        </p:nvSpPr>
        <p:spPr>
          <a:xfrm>
            <a:off x="2004656" y="27648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6539" name="Google Shape;6539;p79"/>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6540" name="Google Shape;6540;p79"/>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6541" name="Google Shape;6541;p79"/>
          <p:cNvGrpSpPr/>
          <p:nvPr/>
        </p:nvGrpSpPr>
        <p:grpSpPr>
          <a:xfrm>
            <a:off x="4732470" y="2728665"/>
            <a:ext cx="1828800" cy="1828800"/>
            <a:chOff x="3185745" y="2892265"/>
            <a:chExt cx="1828800" cy="1828800"/>
          </a:xfrm>
        </p:grpSpPr>
        <p:cxnSp>
          <p:nvCxnSpPr>
            <p:cNvPr id="6542" name="Google Shape;6542;p79"/>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6543" name="Google Shape;6543;p79"/>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6544" name="Google Shape;6544;p79"/>
          <p:cNvGrpSpPr/>
          <p:nvPr/>
        </p:nvGrpSpPr>
        <p:grpSpPr>
          <a:xfrm>
            <a:off x="5100981" y="3145578"/>
            <a:ext cx="1091794" cy="995004"/>
            <a:chOff x="3376256" y="3069614"/>
            <a:chExt cx="1455725" cy="1573875"/>
          </a:xfrm>
        </p:grpSpPr>
        <p:sp>
          <p:nvSpPr>
            <p:cNvPr id="6545" name="Google Shape;6545;p79"/>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9"/>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9"/>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9"/>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9"/>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9"/>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9"/>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9"/>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9"/>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9"/>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9"/>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9"/>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9"/>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9"/>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9"/>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9"/>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9"/>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9"/>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9"/>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9"/>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9"/>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9"/>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9"/>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9"/>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9"/>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9"/>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9"/>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9"/>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9"/>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9"/>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9"/>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9"/>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9"/>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9"/>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9"/>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9"/>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9"/>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9"/>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9"/>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9"/>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9"/>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9"/>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9"/>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9"/>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9"/>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9"/>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6591" name="Google Shape;6591;p79"/>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9"/>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6593" name="Google Shape;6593;p79"/>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9"/>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6595" name="Google Shape;6595;p79"/>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6596" name="Google Shape;6596;p79"/>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6597" name="Google Shape;6597;p79"/>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1" name="Shape 6601"/>
        <p:cNvGrpSpPr/>
        <p:nvPr/>
      </p:nvGrpSpPr>
      <p:grpSpPr>
        <a:xfrm>
          <a:off x="0" y="0"/>
          <a:ext cx="0" cy="0"/>
          <a:chOff x="0" y="0"/>
          <a:chExt cx="0" cy="0"/>
        </a:xfrm>
      </p:grpSpPr>
      <p:cxnSp>
        <p:nvCxnSpPr>
          <p:cNvPr id="6602" name="Google Shape;6602;p80"/>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6603" name="Google Shape;6603;p80"/>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604" name="Google Shape;6604;p80"/>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6605" name="Google Shape;6605;p80"/>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6" name="Google Shape;6606;p80"/>
          <p:cNvCxnSpPr>
            <a:stCxn id="6605" idx="2"/>
            <a:endCxn id="6605"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6607" name="Google Shape;6607;p80"/>
          <p:cNvGrpSpPr/>
          <p:nvPr/>
        </p:nvGrpSpPr>
        <p:grpSpPr>
          <a:xfrm>
            <a:off x="3272050" y="278965"/>
            <a:ext cx="1539900" cy="1307700"/>
            <a:chOff x="3642775" y="181165"/>
            <a:chExt cx="1539900" cy="1307700"/>
          </a:xfrm>
        </p:grpSpPr>
        <p:cxnSp>
          <p:nvCxnSpPr>
            <p:cNvPr id="6608" name="Google Shape;6608;p80"/>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609" name="Google Shape;6609;p80"/>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6610" name="Google Shape;6610;p80"/>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0"/>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0"/>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3" name="Google Shape;6613;p80"/>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614" name="Google Shape;6614;p80"/>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615" name="Google Shape;6615;p80"/>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616" name="Google Shape;6616;p80"/>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617" name="Google Shape;6617;p80"/>
          <p:cNvGrpSpPr/>
          <p:nvPr/>
        </p:nvGrpSpPr>
        <p:grpSpPr>
          <a:xfrm>
            <a:off x="987300" y="2793600"/>
            <a:ext cx="2014982" cy="2263650"/>
            <a:chOff x="758700" y="2412600"/>
            <a:chExt cx="2014982" cy="2263650"/>
          </a:xfrm>
        </p:grpSpPr>
        <p:grpSp>
          <p:nvGrpSpPr>
            <p:cNvPr id="6618" name="Google Shape;6618;p80"/>
            <p:cNvGrpSpPr/>
            <p:nvPr/>
          </p:nvGrpSpPr>
          <p:grpSpPr>
            <a:xfrm>
              <a:off x="778832" y="2481240"/>
              <a:ext cx="1994850" cy="1972060"/>
              <a:chOff x="777650" y="2639865"/>
              <a:chExt cx="1994850" cy="1972060"/>
            </a:xfrm>
          </p:grpSpPr>
          <p:cxnSp>
            <p:nvCxnSpPr>
              <p:cNvPr id="6619" name="Google Shape;6619;p80"/>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6620" name="Google Shape;6620;p80"/>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621" name="Google Shape;6621;p80"/>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6622" name="Google Shape;6622;p80"/>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3" name="Google Shape;6623;p80"/>
            <p:cNvCxnSpPr>
              <a:stCxn id="6622" idx="2"/>
              <a:endCxn id="6622"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6624" name="Google Shape;6624;p80"/>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625" name="Google Shape;6625;p80"/>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626" name="Google Shape;6626;p80"/>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627" name="Google Shape;6627;p80"/>
          <p:cNvGrpSpPr/>
          <p:nvPr/>
        </p:nvGrpSpPr>
        <p:grpSpPr>
          <a:xfrm>
            <a:off x="3258763" y="2862250"/>
            <a:ext cx="1934988" cy="1580500"/>
            <a:chOff x="2953963" y="2709850"/>
            <a:chExt cx="1934988" cy="1580500"/>
          </a:xfrm>
        </p:grpSpPr>
        <p:grpSp>
          <p:nvGrpSpPr>
            <p:cNvPr id="6628" name="Google Shape;6628;p80"/>
            <p:cNvGrpSpPr/>
            <p:nvPr/>
          </p:nvGrpSpPr>
          <p:grpSpPr>
            <a:xfrm>
              <a:off x="3361188" y="2717365"/>
              <a:ext cx="1463108" cy="1307700"/>
              <a:chOff x="3655713" y="257365"/>
              <a:chExt cx="1463108" cy="1307700"/>
            </a:xfrm>
          </p:grpSpPr>
          <p:cxnSp>
            <p:nvCxnSpPr>
              <p:cNvPr id="6629" name="Google Shape;6629;p80"/>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630" name="Google Shape;6630;p80"/>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6631" name="Google Shape;6631;p80"/>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0"/>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0"/>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0"/>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635" name="Google Shape;6635;p80"/>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636" name="Google Shape;6636;p80"/>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637" name="Google Shape;6637;p80"/>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6638" name="Google Shape;6638;p80"/>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639" name="Google Shape;6639;p80"/>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640" name="Google Shape;6640;p80"/>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6641" name="Google Shape;6641;p80"/>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6642" name="Google Shape;6642;p80"/>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6643" name="Google Shape;6643;p80"/>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6644" name="Google Shape;6644;p80"/>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6645" name="Google Shape;6645;p80"/>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646" name="Google Shape;6646;p80"/>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647" name="Google Shape;6647;p80"/>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648" name="Google Shape;6648;p80"/>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2" name="Shape 6652"/>
        <p:cNvGrpSpPr/>
        <p:nvPr/>
      </p:nvGrpSpPr>
      <p:grpSpPr>
        <a:xfrm>
          <a:off x="0" y="0"/>
          <a:ext cx="0" cy="0"/>
          <a:chOff x="0" y="0"/>
          <a:chExt cx="0" cy="0"/>
        </a:xfrm>
      </p:grpSpPr>
      <p:sp>
        <p:nvSpPr>
          <p:cNvPr id="6653" name="Google Shape;6653;p81"/>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54" name="Google Shape;6654;p81"/>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55" name="Google Shape;6655;p81"/>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656" name="Google Shape;6656;p81"/>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657" name="Google Shape;6657;p81"/>
          <p:cNvCxnSpPr>
            <a:stCxn id="6656"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6658" name="Google Shape;6658;p81"/>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6659" name="Google Shape;6659;p81"/>
          <p:cNvGrpSpPr/>
          <p:nvPr/>
        </p:nvGrpSpPr>
        <p:grpSpPr>
          <a:xfrm>
            <a:off x="1432449" y="496407"/>
            <a:ext cx="462868" cy="954948"/>
            <a:chOff x="837658" y="496313"/>
            <a:chExt cx="1057500" cy="954948"/>
          </a:xfrm>
        </p:grpSpPr>
        <p:cxnSp>
          <p:nvCxnSpPr>
            <p:cNvPr id="6660" name="Google Shape;6660;p81"/>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661" name="Google Shape;6661;p81"/>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662" name="Google Shape;6662;p81"/>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663" name="Google Shape;6663;p81"/>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6664" name="Google Shape;6664;p81"/>
          <p:cNvGrpSpPr/>
          <p:nvPr/>
        </p:nvGrpSpPr>
        <p:grpSpPr>
          <a:xfrm>
            <a:off x="2428836" y="496407"/>
            <a:ext cx="480634" cy="954948"/>
            <a:chOff x="837658" y="496313"/>
            <a:chExt cx="1057500" cy="954948"/>
          </a:xfrm>
        </p:grpSpPr>
        <p:cxnSp>
          <p:nvCxnSpPr>
            <p:cNvPr id="6665" name="Google Shape;6665;p81"/>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666" name="Google Shape;6666;p81"/>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667" name="Google Shape;6667;p81"/>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668" name="Google Shape;6668;p81"/>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669" name="Google Shape;6669;p81"/>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70" name="Google Shape;6670;p81"/>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671" name="Google Shape;6671;p81"/>
          <p:cNvGrpSpPr/>
          <p:nvPr/>
        </p:nvGrpSpPr>
        <p:grpSpPr>
          <a:xfrm>
            <a:off x="3392636" y="494082"/>
            <a:ext cx="480634" cy="954948"/>
            <a:chOff x="837658" y="496313"/>
            <a:chExt cx="1057500" cy="954948"/>
          </a:xfrm>
        </p:grpSpPr>
        <p:cxnSp>
          <p:nvCxnSpPr>
            <p:cNvPr id="6672" name="Google Shape;6672;p81"/>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673" name="Google Shape;6673;p81"/>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674" name="Google Shape;6674;p81"/>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675" name="Google Shape;6675;p81"/>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6676" name="Google Shape;6676;p81"/>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6677" name="Google Shape;6677;p81"/>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78" name="Google Shape;6678;p81"/>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679" name="Google Shape;6679;p81"/>
          <p:cNvGrpSpPr/>
          <p:nvPr/>
        </p:nvGrpSpPr>
        <p:grpSpPr>
          <a:xfrm>
            <a:off x="4156024" y="489275"/>
            <a:ext cx="462868" cy="954948"/>
            <a:chOff x="837658" y="496313"/>
            <a:chExt cx="1057500" cy="954948"/>
          </a:xfrm>
        </p:grpSpPr>
        <p:cxnSp>
          <p:nvCxnSpPr>
            <p:cNvPr id="6680" name="Google Shape;6680;p81"/>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681" name="Google Shape;6681;p81"/>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682" name="Google Shape;6682;p81"/>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683" name="Google Shape;6683;p81"/>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6684" name="Google Shape;6684;p81"/>
          <p:cNvGrpSpPr/>
          <p:nvPr/>
        </p:nvGrpSpPr>
        <p:grpSpPr>
          <a:xfrm>
            <a:off x="5152411" y="489275"/>
            <a:ext cx="480634" cy="954948"/>
            <a:chOff x="837658" y="496313"/>
            <a:chExt cx="1057500" cy="954948"/>
          </a:xfrm>
        </p:grpSpPr>
        <p:cxnSp>
          <p:nvCxnSpPr>
            <p:cNvPr id="6685" name="Google Shape;6685;p81"/>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686" name="Google Shape;6686;p81"/>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687" name="Google Shape;6687;p81"/>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688" name="Google Shape;6688;p81"/>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689" name="Google Shape;6689;p81"/>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690" name="Google Shape;6690;p81"/>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691" name="Google Shape;6691;p81"/>
          <p:cNvCxnSpPr>
            <a:stCxn id="6689" idx="6"/>
            <a:endCxn id="6656"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6692" name="Google Shape;6692;p81"/>
          <p:cNvCxnSpPr>
            <a:stCxn id="6690" idx="6"/>
            <a:endCxn id="6656"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6693" name="Google Shape;6693;p81"/>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6694" name="Google Shape;6694;p81"/>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6695" name="Google Shape;6695;p81"/>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6696" name="Google Shape;6696;p81"/>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6697" name="Google Shape;6697;p81"/>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6698" name="Google Shape;6698;p81"/>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1"/>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1"/>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1"/>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1"/>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703" name="Google Shape;6703;p81"/>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704" name="Google Shape;6704;p81"/>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705" name="Google Shape;6705;p81"/>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706" name="Google Shape;6706;p81"/>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707" name="Google Shape;6707;p81"/>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21" name="Google Shape;121;p19"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24" name="Google Shape;124;p19"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27" name="Google Shape;127;p19"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descr="+" id="129" name="Google Shape;129;p19"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1" name="Shape 6711"/>
        <p:cNvGrpSpPr/>
        <p:nvPr/>
      </p:nvGrpSpPr>
      <p:grpSpPr>
        <a:xfrm>
          <a:off x="0" y="0"/>
          <a:ext cx="0" cy="0"/>
          <a:chOff x="0" y="0"/>
          <a:chExt cx="0" cy="0"/>
        </a:xfrm>
      </p:grpSpPr>
      <p:pic>
        <p:nvPicPr>
          <p:cNvPr id="6712" name="Google Shape;6712;p82"/>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713" name="Google Shape;6713;p82"/>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714" name="Google Shape;6714;p82"/>
          <p:cNvPicPr preferRelativeResize="0"/>
          <p:nvPr/>
        </p:nvPicPr>
        <p:blipFill>
          <a:blip r:embed="rId5">
            <a:alphaModFix/>
          </a:blip>
          <a:stretch>
            <a:fillRect/>
          </a:stretch>
        </p:blipFill>
        <p:spPr>
          <a:xfrm>
            <a:off x="3150900" y="159838"/>
            <a:ext cx="3222675" cy="2148450"/>
          </a:xfrm>
          <a:prstGeom prst="rect">
            <a:avLst/>
          </a:prstGeom>
          <a:noFill/>
          <a:ln>
            <a:noFill/>
          </a:ln>
        </p:spPr>
      </p:pic>
      <p:cxnSp>
        <p:nvCxnSpPr>
          <p:cNvPr id="6715" name="Google Shape;6715;p82"/>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716" name="Google Shape;6716;p82"/>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2"/>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718" name="Google Shape;6718;p82"/>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719" name="Google Shape;6719;p82"/>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2"/>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1" name="Google Shape;6721;p82"/>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722" name="Google Shape;6722;p82"/>
          <p:cNvGrpSpPr/>
          <p:nvPr/>
        </p:nvGrpSpPr>
        <p:grpSpPr>
          <a:xfrm>
            <a:off x="929750" y="3838435"/>
            <a:ext cx="829460" cy="867165"/>
            <a:chOff x="853550" y="3838435"/>
            <a:chExt cx="829460" cy="867165"/>
          </a:xfrm>
        </p:grpSpPr>
        <p:cxnSp>
          <p:nvCxnSpPr>
            <p:cNvPr id="6723" name="Google Shape;6723;p82"/>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6724" name="Google Shape;6724;p82"/>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25" name="Google Shape;6725;p82"/>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26" name="Google Shape;6726;p82"/>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27" name="Google Shape;6727;p82"/>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28" name="Google Shape;6728;p82"/>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729" name="Google Shape;6729;p82"/>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30" name="Google Shape;6730;p82"/>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31" name="Google Shape;6731;p82"/>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732" name="Google Shape;6732;p82"/>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733" name="Google Shape;6733;p82"/>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734" name="Google Shape;6734;p82"/>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6735" name="Google Shape;6735;p82"/>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736" name="Google Shape;6736;p82"/>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6737" name="Google Shape;6737;p82"/>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738" name="Google Shape;6738;p82"/>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2"/>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740" name="Google Shape;6740;p82"/>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741" name="Google Shape;6741;p82"/>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2"/>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43" name="Google Shape;6743;p82"/>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744" name="Google Shape;6744;p82"/>
          <p:cNvGrpSpPr/>
          <p:nvPr/>
        </p:nvGrpSpPr>
        <p:grpSpPr>
          <a:xfrm rot="6975666">
            <a:off x="4489084" y="3247977"/>
            <a:ext cx="750796" cy="767793"/>
            <a:chOff x="997923" y="3838435"/>
            <a:chExt cx="685087" cy="833107"/>
          </a:xfrm>
        </p:grpSpPr>
        <p:cxnSp>
          <p:nvCxnSpPr>
            <p:cNvPr id="6745" name="Google Shape;6745;p82"/>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6746" name="Google Shape;6746;p82"/>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47" name="Google Shape;6747;p82"/>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748" name="Google Shape;6748;p82"/>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49" name="Google Shape;6749;p82"/>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750" name="Google Shape;6750;p82"/>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51" name="Google Shape;6751;p82"/>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752" name="Google Shape;6752;p82"/>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753" name="Google Shape;6753;p82"/>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754" name="Google Shape;6754;p82"/>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755" name="Google Shape;6755;p82"/>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756" name="Google Shape;6756;p82"/>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757" name="Google Shape;6757;p82"/>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1" name="Shape 6761"/>
        <p:cNvGrpSpPr/>
        <p:nvPr/>
      </p:nvGrpSpPr>
      <p:grpSpPr>
        <a:xfrm>
          <a:off x="0" y="0"/>
          <a:ext cx="0" cy="0"/>
          <a:chOff x="0" y="0"/>
          <a:chExt cx="0" cy="0"/>
        </a:xfrm>
      </p:grpSpPr>
      <p:grpSp>
        <p:nvGrpSpPr>
          <p:cNvPr id="6762" name="Google Shape;6762;p83"/>
          <p:cNvGrpSpPr/>
          <p:nvPr/>
        </p:nvGrpSpPr>
        <p:grpSpPr>
          <a:xfrm>
            <a:off x="521000" y="285753"/>
            <a:ext cx="6907150" cy="1733100"/>
            <a:chOff x="521000" y="285753"/>
            <a:chExt cx="6907150" cy="1733100"/>
          </a:xfrm>
        </p:grpSpPr>
        <p:grpSp>
          <p:nvGrpSpPr>
            <p:cNvPr id="6763" name="Google Shape;6763;p83"/>
            <p:cNvGrpSpPr/>
            <p:nvPr/>
          </p:nvGrpSpPr>
          <p:grpSpPr>
            <a:xfrm>
              <a:off x="521000" y="285753"/>
              <a:ext cx="6372277" cy="1733100"/>
              <a:chOff x="521000" y="285753"/>
              <a:chExt cx="6372277" cy="1733100"/>
            </a:xfrm>
          </p:grpSpPr>
          <p:sp>
            <p:nvSpPr>
              <p:cNvPr id="6764" name="Google Shape;6764;p83"/>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65" name="Google Shape;6765;p83"/>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66" name="Google Shape;6766;p83"/>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67" name="Google Shape;6767;p83"/>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68" name="Google Shape;6768;p83"/>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69" name="Google Shape;6769;p83"/>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70" name="Google Shape;6770;p83"/>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71" name="Google Shape;6771;p83"/>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72" name="Google Shape;6772;p83"/>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73" name="Google Shape;6773;p83"/>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74" name="Google Shape;6774;p83"/>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775" name="Google Shape;6775;p83"/>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776" name="Google Shape;6776;p83"/>
              <p:cNvCxnSpPr>
                <a:stCxn id="6764" idx="6"/>
                <a:endCxn id="6767"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77" name="Google Shape;6777;p83"/>
              <p:cNvCxnSpPr>
                <a:stCxn id="6764" idx="6"/>
                <a:endCxn id="6768"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6778" name="Google Shape;6778;p83"/>
              <p:cNvCxnSpPr>
                <a:endCxn id="6769"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779" name="Google Shape;6779;p83"/>
              <p:cNvCxnSpPr>
                <a:stCxn id="6765" idx="6"/>
                <a:endCxn id="6767"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780" name="Google Shape;6780;p83"/>
              <p:cNvCxnSpPr>
                <a:stCxn id="6765" idx="6"/>
                <a:endCxn id="6768"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81" name="Google Shape;6781;p83"/>
              <p:cNvCxnSpPr>
                <a:stCxn id="6765" idx="6"/>
                <a:endCxn id="6769"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782" name="Google Shape;6782;p83"/>
              <p:cNvCxnSpPr>
                <a:stCxn id="6766" idx="6"/>
                <a:endCxn id="6767"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783" name="Google Shape;6783;p83"/>
              <p:cNvCxnSpPr>
                <a:stCxn id="6766" idx="6"/>
                <a:endCxn id="6768"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784" name="Google Shape;6784;p83"/>
              <p:cNvCxnSpPr>
                <a:stCxn id="6766" idx="6"/>
                <a:endCxn id="6769"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785" name="Google Shape;6785;p83"/>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86" name="Google Shape;6786;p83"/>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787" name="Google Shape;6787;p83"/>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788" name="Google Shape;6788;p83"/>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789" name="Google Shape;6789;p83"/>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90" name="Google Shape;6790;p83"/>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791" name="Google Shape;6791;p83"/>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792" name="Google Shape;6792;p83"/>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793" name="Google Shape;6793;p83"/>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94" name="Google Shape;6794;p83"/>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95" name="Google Shape;6795;p83"/>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796" name="Google Shape;6796;p83"/>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797" name="Google Shape;6797;p83"/>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798" name="Google Shape;6798;p83"/>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799" name="Google Shape;6799;p83"/>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800" name="Google Shape;6800;p83"/>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801" name="Google Shape;6801;p83"/>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802" name="Google Shape;6802;p83"/>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803" name="Google Shape;6803;p83"/>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804" name="Google Shape;6804;p83"/>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805" name="Google Shape;6805;p83"/>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806" name="Google Shape;6806;p83"/>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807" name="Google Shape;6807;p83"/>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808" name="Google Shape;6808;p83"/>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809" name="Google Shape;6809;p83"/>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810" name="Google Shape;6810;p83"/>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811" name="Google Shape;6811;p83"/>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812" name="Google Shape;6812;p83"/>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813" name="Google Shape;6813;p83"/>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814" name="Google Shape;6814;p83"/>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815" name="Google Shape;6815;p83"/>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816" name="Google Shape;6816;p83"/>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817" name="Google Shape;6817;p83"/>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818" name="Google Shape;6818;p83"/>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819" name="Google Shape;6819;p83"/>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820" name="Google Shape;6820;p83"/>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821" name="Google Shape;6821;p83"/>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822" name="Google Shape;6822;p83"/>
              <p:cNvCxnSpPr>
                <a:stCxn id="6773" idx="6"/>
                <a:endCxn id="6821" idx="2"/>
              </p:cNvCxnSpPr>
              <p:nvPr/>
            </p:nvCxnSpPr>
            <p:spPr>
              <a:xfrm>
                <a:off x="5643927" y="52335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6823" name="Google Shape;6823;p83"/>
              <p:cNvCxnSpPr>
                <a:stCxn id="6774" idx="6"/>
                <a:endCxn id="6821" idx="2"/>
              </p:cNvCxnSpPr>
              <p:nvPr/>
            </p:nvCxnSpPr>
            <p:spPr>
              <a:xfrm flipH="1" rot="10800000">
                <a:off x="5643927" y="837903"/>
                <a:ext cx="564300" cy="314400"/>
              </a:xfrm>
              <a:prstGeom prst="straightConnector1">
                <a:avLst/>
              </a:prstGeom>
              <a:noFill/>
              <a:ln cap="flat" cmpd="sng" w="9525">
                <a:solidFill>
                  <a:schemeClr val="dk2"/>
                </a:solidFill>
                <a:prstDash val="solid"/>
                <a:round/>
                <a:headEnd len="med" w="med" type="none"/>
                <a:tailEnd len="med" w="med" type="triangle"/>
              </a:ln>
            </p:spPr>
          </p:cxnSp>
          <p:cxnSp>
            <p:nvCxnSpPr>
              <p:cNvPr id="6824" name="Google Shape;6824;p83"/>
              <p:cNvCxnSpPr>
                <a:stCxn id="6821"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6825" name="Google Shape;6825;p83"/>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826" name="Google Shape;6826;p83"/>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827" name="Google Shape;6827;p83"/>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828" name="Google Shape;6828;p83"/>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829" name="Google Shape;6829;p83"/>
              <p:cNvCxnSpPr>
                <a:stCxn id="6773" idx="6"/>
                <a:endCxn id="6828" idx="2"/>
              </p:cNvCxnSpPr>
              <p:nvPr/>
            </p:nvCxnSpPr>
            <p:spPr>
              <a:xfrm>
                <a:off x="5643927" y="523353"/>
                <a:ext cx="564300" cy="943500"/>
              </a:xfrm>
              <a:prstGeom prst="straightConnector1">
                <a:avLst/>
              </a:prstGeom>
              <a:noFill/>
              <a:ln cap="flat" cmpd="sng" w="9525">
                <a:solidFill>
                  <a:schemeClr val="dk2"/>
                </a:solidFill>
                <a:prstDash val="solid"/>
                <a:round/>
                <a:headEnd len="med" w="med" type="none"/>
                <a:tailEnd len="med" w="med" type="triangle"/>
              </a:ln>
            </p:spPr>
          </p:cxnSp>
          <p:cxnSp>
            <p:nvCxnSpPr>
              <p:cNvPr id="6830" name="Google Shape;6830;p83"/>
              <p:cNvCxnSpPr>
                <a:stCxn id="6774" idx="6"/>
                <a:endCxn id="6828" idx="2"/>
              </p:cNvCxnSpPr>
              <p:nvPr/>
            </p:nvCxnSpPr>
            <p:spPr>
              <a:xfrm>
                <a:off x="5643927" y="115230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6831" name="Google Shape;6831;p83"/>
              <p:cNvCxnSpPr>
                <a:stCxn id="6775" idx="6"/>
                <a:endCxn id="6828"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6832" name="Google Shape;6832;p83"/>
              <p:cNvCxnSpPr>
                <a:stCxn id="6775" idx="6"/>
                <a:endCxn id="6821"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6833" name="Google Shape;6833;p83"/>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6834" name="Google Shape;6834;p83"/>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835" name="Google Shape;6835;p83"/>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6836" name="Google Shape;6836;p83"/>
          <p:cNvSpPr txBox="1"/>
          <p:nvPr/>
        </p:nvSpPr>
        <p:spPr>
          <a:xfrm>
            <a:off x="2646600" y="2332800"/>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837" name="Google Shape;6837;p83"/>
          <p:cNvCxnSpPr/>
          <p:nvPr/>
        </p:nvCxnSpPr>
        <p:spPr>
          <a:xfrm>
            <a:off x="3413649" y="1152300"/>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6841" name="Shape 6841"/>
        <p:cNvGrpSpPr/>
        <p:nvPr/>
      </p:nvGrpSpPr>
      <p:grpSpPr>
        <a:xfrm>
          <a:off x="0" y="0"/>
          <a:ext cx="0" cy="0"/>
          <a:chOff x="0" y="0"/>
          <a:chExt cx="0" cy="0"/>
        </a:xfrm>
      </p:grpSpPr>
      <p:sp>
        <p:nvSpPr>
          <p:cNvPr id="6842" name="Google Shape;6842;p8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6846" name="Shape 6846"/>
        <p:cNvGrpSpPr/>
        <p:nvPr/>
      </p:nvGrpSpPr>
      <p:grpSpPr>
        <a:xfrm>
          <a:off x="0" y="0"/>
          <a:ext cx="0" cy="0"/>
          <a:chOff x="0" y="0"/>
          <a:chExt cx="0" cy="0"/>
        </a:xfrm>
      </p:grpSpPr>
      <p:sp>
        <p:nvSpPr>
          <p:cNvPr id="6847" name="Google Shape;6847;p85"/>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5"/>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5"/>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5"/>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5"/>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5"/>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5"/>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5"/>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5"/>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5"/>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5"/>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5"/>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5"/>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5"/>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5"/>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5"/>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5"/>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5"/>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5"/>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5"/>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5"/>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5"/>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5"/>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5"/>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5"/>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5"/>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5"/>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5"/>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5"/>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5"/>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5"/>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5"/>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5"/>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5"/>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5"/>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5"/>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5"/>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5"/>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5"/>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5"/>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5"/>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5"/>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5"/>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5"/>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5"/>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5"/>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5"/>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5"/>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5"/>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5"/>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5"/>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5"/>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5"/>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5"/>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5"/>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5"/>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5"/>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5"/>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5"/>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5"/>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5"/>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5"/>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5"/>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5"/>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5"/>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5"/>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5"/>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5"/>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5"/>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5"/>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5"/>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5"/>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5"/>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5"/>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5"/>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5"/>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5"/>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5"/>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5"/>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5"/>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5"/>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5"/>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5"/>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5"/>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5"/>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5"/>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5"/>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5"/>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5"/>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5"/>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5"/>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5"/>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5"/>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5"/>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5"/>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5"/>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5"/>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5"/>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5"/>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5"/>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5"/>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5"/>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5"/>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5"/>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5"/>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5"/>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5"/>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5"/>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5"/>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5"/>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5"/>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5"/>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5"/>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5"/>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5"/>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5"/>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5"/>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5"/>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5"/>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5"/>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5"/>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5"/>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5"/>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5"/>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5"/>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5"/>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5"/>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5"/>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5"/>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5"/>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5"/>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5"/>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5"/>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5"/>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5"/>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5"/>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5"/>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5"/>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5"/>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5"/>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5"/>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5"/>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5"/>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5"/>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5"/>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5"/>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5"/>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5"/>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5"/>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5"/>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5"/>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5"/>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5"/>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5"/>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5"/>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5"/>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5"/>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5"/>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5"/>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5"/>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5"/>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5"/>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5"/>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5"/>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5"/>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5"/>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5"/>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5"/>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5"/>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5"/>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5"/>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5"/>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5"/>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5"/>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5"/>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5"/>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5"/>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5"/>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5"/>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5"/>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5"/>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5"/>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5"/>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5"/>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5"/>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5"/>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5"/>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5"/>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5"/>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5"/>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7040" name="Shape 7040"/>
        <p:cNvGrpSpPr/>
        <p:nvPr/>
      </p:nvGrpSpPr>
      <p:grpSpPr>
        <a:xfrm>
          <a:off x="0" y="0"/>
          <a:ext cx="0" cy="0"/>
          <a:chOff x="0" y="0"/>
          <a:chExt cx="0" cy="0"/>
        </a:xfrm>
      </p:grpSpPr>
      <p:sp>
        <p:nvSpPr>
          <p:cNvPr id="7041" name="Google Shape;7041;p86"/>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6"/>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6"/>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6"/>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6"/>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6"/>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6"/>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6"/>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6"/>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6"/>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6"/>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6"/>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6"/>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6"/>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6"/>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6"/>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6"/>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6"/>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6"/>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6"/>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6"/>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6"/>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6"/>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6"/>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6"/>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6"/>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6"/>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6"/>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6"/>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6"/>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6"/>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6"/>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6"/>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6"/>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6"/>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6"/>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6"/>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6"/>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6"/>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6"/>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6"/>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6"/>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6"/>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6"/>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6"/>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6"/>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6"/>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6"/>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6"/>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6"/>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6"/>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6"/>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6"/>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6"/>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6"/>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6"/>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6"/>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6"/>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6"/>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6"/>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6"/>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6"/>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6"/>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6"/>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6"/>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6"/>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6"/>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6"/>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6"/>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6"/>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6"/>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6"/>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6"/>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6"/>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6"/>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6"/>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6"/>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6"/>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6"/>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6"/>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6"/>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6"/>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6"/>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6"/>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6"/>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6"/>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6"/>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6"/>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6"/>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6"/>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6"/>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6"/>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6"/>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6"/>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6"/>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6"/>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6"/>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6"/>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6"/>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6"/>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6"/>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6"/>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6"/>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6"/>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6"/>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6"/>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6"/>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6"/>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6"/>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6"/>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6"/>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6"/>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6"/>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6"/>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6"/>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6"/>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6"/>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6"/>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6"/>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6"/>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6"/>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6"/>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6"/>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6"/>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6"/>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6"/>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6"/>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7235" name="Shape 7235"/>
        <p:cNvGrpSpPr/>
        <p:nvPr/>
      </p:nvGrpSpPr>
      <p:grpSpPr>
        <a:xfrm>
          <a:off x="0" y="0"/>
          <a:ext cx="0" cy="0"/>
          <a:chOff x="0" y="0"/>
          <a:chExt cx="0" cy="0"/>
        </a:xfrm>
      </p:grpSpPr>
      <p:sp>
        <p:nvSpPr>
          <p:cNvPr id="7236" name="Google Shape;7236;p87"/>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7"/>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7"/>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7"/>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7"/>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7"/>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7"/>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7"/>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7"/>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7"/>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7"/>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7"/>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7"/>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7"/>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7"/>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7"/>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7"/>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7"/>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7"/>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7"/>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7"/>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7"/>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7"/>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7"/>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7"/>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7"/>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7"/>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7"/>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7"/>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7"/>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7"/>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7"/>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7"/>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7"/>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7"/>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7"/>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7"/>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7"/>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7"/>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7"/>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7"/>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7"/>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7"/>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7"/>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7"/>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7"/>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7"/>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7"/>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7"/>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7"/>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7"/>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7"/>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7"/>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7"/>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7"/>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7"/>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7"/>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7"/>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7"/>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7"/>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7"/>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7"/>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7"/>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7"/>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7"/>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7"/>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7"/>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7"/>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7429" name="Shape 7429"/>
        <p:cNvGrpSpPr/>
        <p:nvPr/>
      </p:nvGrpSpPr>
      <p:grpSpPr>
        <a:xfrm>
          <a:off x="0" y="0"/>
          <a:ext cx="0" cy="0"/>
          <a:chOff x="0" y="0"/>
          <a:chExt cx="0" cy="0"/>
        </a:xfrm>
      </p:grpSpPr>
      <p:grpSp>
        <p:nvGrpSpPr>
          <p:cNvPr id="7430" name="Google Shape;7430;p88"/>
          <p:cNvGrpSpPr/>
          <p:nvPr/>
        </p:nvGrpSpPr>
        <p:grpSpPr>
          <a:xfrm>
            <a:off x="75400" y="24375"/>
            <a:ext cx="8993197" cy="5094750"/>
            <a:chOff x="75400" y="24375"/>
            <a:chExt cx="8993197" cy="5094750"/>
          </a:xfrm>
        </p:grpSpPr>
        <p:sp>
          <p:nvSpPr>
            <p:cNvPr id="7431" name="Google Shape;7431;p88"/>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8"/>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8"/>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8"/>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8"/>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8"/>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8"/>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8"/>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8"/>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8"/>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8"/>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8"/>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8"/>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8"/>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8"/>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8"/>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8"/>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8"/>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8"/>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8"/>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8"/>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8"/>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8"/>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8"/>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8"/>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8"/>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8"/>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8"/>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8"/>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8"/>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8"/>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8"/>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8"/>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8"/>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8"/>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8"/>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8"/>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8"/>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8"/>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8"/>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8"/>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8"/>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8"/>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8"/>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8"/>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8"/>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8"/>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8"/>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8"/>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8"/>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8"/>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8"/>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8"/>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8"/>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8"/>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8"/>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8"/>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8"/>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8"/>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8"/>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8"/>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8"/>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8"/>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8"/>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8"/>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8"/>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8"/>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8"/>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8"/>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8"/>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8"/>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8"/>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8"/>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8"/>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8"/>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8"/>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8"/>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8"/>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8"/>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8"/>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8"/>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8"/>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8"/>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8"/>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8"/>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8"/>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8"/>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8"/>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8"/>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8"/>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8"/>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8"/>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8"/>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8"/>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7624" name="Shape 7624"/>
        <p:cNvGrpSpPr/>
        <p:nvPr/>
      </p:nvGrpSpPr>
      <p:grpSpPr>
        <a:xfrm>
          <a:off x="0" y="0"/>
          <a:ext cx="0" cy="0"/>
          <a:chOff x="0" y="0"/>
          <a:chExt cx="0" cy="0"/>
        </a:xfrm>
      </p:grpSpPr>
      <p:sp>
        <p:nvSpPr>
          <p:cNvPr id="7625" name="Google Shape;7625;p89"/>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7629" name="Shape 7629"/>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7633" name="Shape 7633"/>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4"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36" name="Google Shape;136;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41" name="Google Shape;141;p20"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44" name="Google Shape;144;p20"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145" name="Google Shape;145;p20"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48" name="Google Shape;148;p20"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7637" name="Shape 7637"/>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7641" name="Shape 7641"/>
        <p:cNvGrpSpPr/>
        <p:nvPr/>
      </p:nvGrpSpPr>
      <p:grpSpPr>
        <a:xfrm>
          <a:off x="0" y="0"/>
          <a:ext cx="0" cy="0"/>
          <a:chOff x="0" y="0"/>
          <a:chExt cx="0" cy="0"/>
        </a:xfrm>
      </p:grpSpPr>
      <p:sp>
        <p:nvSpPr>
          <p:cNvPr id="7642" name="Google Shape;7642;p93"/>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6" name="Shape 7646"/>
        <p:cNvGrpSpPr/>
        <p:nvPr/>
      </p:nvGrpSpPr>
      <p:grpSpPr>
        <a:xfrm>
          <a:off x="0" y="0"/>
          <a:ext cx="0" cy="0"/>
          <a:chOff x="0" y="0"/>
          <a:chExt cx="0" cy="0"/>
        </a:xfrm>
      </p:grpSpPr>
      <p:pic>
        <p:nvPicPr>
          <p:cNvPr id="7647" name="Google Shape;7647;p94"/>
          <p:cNvPicPr preferRelativeResize="0"/>
          <p:nvPr/>
        </p:nvPicPr>
        <p:blipFill>
          <a:blip r:embed="rId3">
            <a:alphaModFix/>
          </a:blip>
          <a:stretch>
            <a:fillRect/>
          </a:stretch>
        </p:blipFill>
        <p:spPr>
          <a:xfrm>
            <a:off x="703650" y="474863"/>
            <a:ext cx="8121701" cy="3921650"/>
          </a:xfrm>
          <a:prstGeom prst="rect">
            <a:avLst/>
          </a:prstGeom>
          <a:noFill/>
          <a:ln>
            <a:noFill/>
          </a:ln>
        </p:spPr>
      </p:pic>
      <p:sp>
        <p:nvSpPr>
          <p:cNvPr id="7648" name="Google Shape;7648;p94"/>
          <p:cNvSpPr txBox="1"/>
          <p:nvPr/>
        </p:nvSpPr>
        <p:spPr>
          <a:xfrm rot="-2698646">
            <a:off x="1343040" y="1332815"/>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7649" name="Google Shape;7649;p94"/>
          <p:cNvSpPr txBox="1"/>
          <p:nvPr/>
        </p:nvSpPr>
        <p:spPr>
          <a:xfrm>
            <a:off x="7334925" y="1774013"/>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7650" name="Google Shape;7650;p94"/>
          <p:cNvSpPr/>
          <p:nvPr/>
        </p:nvSpPr>
        <p:spPr>
          <a:xfrm>
            <a:off x="7350700" y="1258613"/>
            <a:ext cx="300300" cy="21657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651" name="Google Shape;7651;p94"/>
          <p:cNvSpPr txBox="1"/>
          <p:nvPr/>
        </p:nvSpPr>
        <p:spPr>
          <a:xfrm>
            <a:off x="6329400" y="145198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52" name="Google Shape;7652;p94"/>
          <p:cNvSpPr txBox="1"/>
          <p:nvPr/>
        </p:nvSpPr>
        <p:spPr>
          <a:xfrm>
            <a:off x="6329400" y="19477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53" name="Google Shape;7653;p94"/>
          <p:cNvSpPr txBox="1"/>
          <p:nvPr/>
        </p:nvSpPr>
        <p:spPr>
          <a:xfrm>
            <a:off x="6329400" y="220053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54" name="Google Shape;7654;p94"/>
          <p:cNvSpPr txBox="1"/>
          <p:nvPr/>
        </p:nvSpPr>
        <p:spPr>
          <a:xfrm>
            <a:off x="6329400" y="244341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55" name="Google Shape;7655;p94"/>
          <p:cNvSpPr txBox="1"/>
          <p:nvPr/>
        </p:nvSpPr>
        <p:spPr>
          <a:xfrm>
            <a:off x="6329400" y="2698250"/>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56" name="Google Shape;7656;p94"/>
          <p:cNvSpPr txBox="1"/>
          <p:nvPr/>
        </p:nvSpPr>
        <p:spPr>
          <a:xfrm>
            <a:off x="6329400" y="293911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57" name="Google Shape;7657;p94"/>
          <p:cNvSpPr txBox="1"/>
          <p:nvPr/>
        </p:nvSpPr>
        <p:spPr>
          <a:xfrm>
            <a:off x="2054475" y="869013"/>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7658" name="Google Shape;7658;p94"/>
          <p:cNvSpPr txBox="1"/>
          <p:nvPr/>
        </p:nvSpPr>
        <p:spPr>
          <a:xfrm>
            <a:off x="6329400" y="1700014"/>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659" name="Google Shape;7659;p94"/>
          <p:cNvSpPr txBox="1"/>
          <p:nvPr/>
        </p:nvSpPr>
        <p:spPr>
          <a:xfrm rot="-2700000">
            <a:off x="5891108" y="3835052"/>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7660" name="Google Shape;7660;p94"/>
          <p:cNvSpPr txBox="1"/>
          <p:nvPr/>
        </p:nvSpPr>
        <p:spPr>
          <a:xfrm rot="-2700000">
            <a:off x="4915376" y="3907179"/>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7661" name="Google Shape;7661;p94"/>
          <p:cNvSpPr/>
          <p:nvPr/>
        </p:nvSpPr>
        <p:spPr>
          <a:xfrm>
            <a:off x="4586150" y="426388"/>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4"/>
          <p:cNvSpPr/>
          <p:nvPr/>
        </p:nvSpPr>
        <p:spPr>
          <a:xfrm>
            <a:off x="4614350" y="715713"/>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4"/>
          <p:cNvSpPr/>
          <p:nvPr/>
        </p:nvSpPr>
        <p:spPr>
          <a:xfrm>
            <a:off x="5907050" y="2092763"/>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4"/>
          <p:cNvSpPr/>
          <p:nvPr/>
        </p:nvSpPr>
        <p:spPr>
          <a:xfrm>
            <a:off x="5888675" y="2202563"/>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4"/>
          <p:cNvSpPr/>
          <p:nvPr/>
        </p:nvSpPr>
        <p:spPr>
          <a:xfrm>
            <a:off x="5907050"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4"/>
          <p:cNvSpPr/>
          <p:nvPr/>
        </p:nvSpPr>
        <p:spPr>
          <a:xfrm>
            <a:off x="7685600" y="2150763"/>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4"/>
          <p:cNvSpPr/>
          <p:nvPr/>
        </p:nvSpPr>
        <p:spPr>
          <a:xfrm>
            <a:off x="7715200"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4"/>
          <p:cNvSpPr/>
          <p:nvPr/>
        </p:nvSpPr>
        <p:spPr>
          <a:xfrm>
            <a:off x="6982525" y="2128563"/>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4"/>
          <p:cNvSpPr/>
          <p:nvPr/>
        </p:nvSpPr>
        <p:spPr>
          <a:xfrm>
            <a:off x="6993388"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4"/>
          <p:cNvSpPr/>
          <p:nvPr/>
        </p:nvSpPr>
        <p:spPr>
          <a:xfrm>
            <a:off x="2217925" y="1107263"/>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4"/>
          <p:cNvSpPr/>
          <p:nvPr/>
        </p:nvSpPr>
        <p:spPr>
          <a:xfrm rot="-5400000">
            <a:off x="2322125" y="1058113"/>
            <a:ext cx="48300" cy="153000"/>
          </a:xfrm>
          <a:prstGeom prst="rightBrace">
            <a:avLst>
              <a:gd fmla="val 74574"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7672" name="Google Shape;7672;p94"/>
          <p:cNvSpPr/>
          <p:nvPr/>
        </p:nvSpPr>
        <p:spPr>
          <a:xfrm>
            <a:off x="3134150" y="1055463"/>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4"/>
          <p:cNvSpPr txBox="1"/>
          <p:nvPr/>
        </p:nvSpPr>
        <p:spPr>
          <a:xfrm>
            <a:off x="3077100" y="1055463"/>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674" name="Google Shape;7674;p94"/>
          <p:cNvSpPr/>
          <p:nvPr/>
        </p:nvSpPr>
        <p:spPr>
          <a:xfrm>
            <a:off x="3128200" y="2905638"/>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4"/>
          <p:cNvSpPr txBox="1"/>
          <p:nvPr/>
        </p:nvSpPr>
        <p:spPr>
          <a:xfrm>
            <a:off x="7326088" y="1484763"/>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7676" name="Google Shape;7676;p94"/>
          <p:cNvSpPr/>
          <p:nvPr/>
        </p:nvSpPr>
        <p:spPr>
          <a:xfrm>
            <a:off x="3482375" y="589688"/>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7" name="Google Shape;7677;p94"/>
          <p:cNvPicPr preferRelativeResize="0"/>
          <p:nvPr/>
        </p:nvPicPr>
        <p:blipFill>
          <a:blip r:embed="rId4">
            <a:alphaModFix/>
          </a:blip>
          <a:stretch>
            <a:fillRect/>
          </a:stretch>
        </p:blipFill>
        <p:spPr>
          <a:xfrm>
            <a:off x="3436163" y="375175"/>
            <a:ext cx="1082759" cy="1073976"/>
          </a:xfrm>
          <a:prstGeom prst="rect">
            <a:avLst/>
          </a:prstGeom>
          <a:noFill/>
          <a:ln>
            <a:noFill/>
          </a:ln>
        </p:spPr>
      </p:pic>
      <p:pic>
        <p:nvPicPr>
          <p:cNvPr id="7678" name="Google Shape;7678;p94"/>
          <p:cNvPicPr preferRelativeResize="0"/>
          <p:nvPr/>
        </p:nvPicPr>
        <p:blipFill>
          <a:blip r:embed="rId5">
            <a:alphaModFix/>
          </a:blip>
          <a:stretch>
            <a:fillRect/>
          </a:stretch>
        </p:blipFill>
        <p:spPr>
          <a:xfrm>
            <a:off x="3978725" y="902313"/>
            <a:ext cx="705284" cy="691225"/>
          </a:xfrm>
          <a:prstGeom prst="rect">
            <a:avLst/>
          </a:prstGeom>
          <a:noFill/>
          <a:ln>
            <a:noFill/>
          </a:ln>
        </p:spPr>
      </p:pic>
      <p:sp>
        <p:nvSpPr>
          <p:cNvPr id="7679" name="Google Shape;7679;p94"/>
          <p:cNvSpPr/>
          <p:nvPr/>
        </p:nvSpPr>
        <p:spPr>
          <a:xfrm>
            <a:off x="3473925" y="1668988"/>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80" name="Google Shape;7680;p94"/>
          <p:cNvPicPr preferRelativeResize="0"/>
          <p:nvPr/>
        </p:nvPicPr>
        <p:blipFill>
          <a:blip r:embed="rId6">
            <a:alphaModFix/>
          </a:blip>
          <a:stretch>
            <a:fillRect/>
          </a:stretch>
        </p:blipFill>
        <p:spPr>
          <a:xfrm>
            <a:off x="3509774" y="1593536"/>
            <a:ext cx="1027481" cy="893629"/>
          </a:xfrm>
          <a:prstGeom prst="rect">
            <a:avLst/>
          </a:prstGeom>
          <a:noFill/>
          <a:ln>
            <a:noFill/>
          </a:ln>
        </p:spPr>
      </p:pic>
      <p:pic>
        <p:nvPicPr>
          <p:cNvPr id="7681" name="Google Shape;7681;p94"/>
          <p:cNvPicPr preferRelativeResize="0"/>
          <p:nvPr/>
        </p:nvPicPr>
        <p:blipFill>
          <a:blip r:embed="rId7">
            <a:alphaModFix/>
          </a:blip>
          <a:stretch>
            <a:fillRect/>
          </a:stretch>
        </p:blipFill>
        <p:spPr>
          <a:xfrm>
            <a:off x="4006227" y="2024194"/>
            <a:ext cx="694697" cy="643318"/>
          </a:xfrm>
          <a:prstGeom prst="rect">
            <a:avLst/>
          </a:prstGeom>
          <a:noFill/>
          <a:ln>
            <a:noFill/>
          </a:ln>
        </p:spPr>
      </p:pic>
      <p:sp>
        <p:nvSpPr>
          <p:cNvPr id="7682" name="Google Shape;7682;p94"/>
          <p:cNvSpPr/>
          <p:nvPr/>
        </p:nvSpPr>
        <p:spPr>
          <a:xfrm>
            <a:off x="3499225" y="2739838"/>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83" name="Google Shape;7683;p94"/>
          <p:cNvPicPr preferRelativeResize="0"/>
          <p:nvPr/>
        </p:nvPicPr>
        <p:blipFill>
          <a:blip r:embed="rId8">
            <a:alphaModFix/>
          </a:blip>
          <a:stretch>
            <a:fillRect/>
          </a:stretch>
        </p:blipFill>
        <p:spPr>
          <a:xfrm>
            <a:off x="3567477" y="2698263"/>
            <a:ext cx="1082751" cy="1067037"/>
          </a:xfrm>
          <a:prstGeom prst="rect">
            <a:avLst/>
          </a:prstGeom>
          <a:noFill/>
          <a:ln>
            <a:noFill/>
          </a:ln>
        </p:spPr>
      </p:pic>
      <p:sp>
        <p:nvSpPr>
          <p:cNvPr id="7684" name="Google Shape;7684;p94"/>
          <p:cNvSpPr/>
          <p:nvPr/>
        </p:nvSpPr>
        <p:spPr>
          <a:xfrm>
            <a:off x="4924225" y="1778588"/>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85" name="Google Shape;7685;p94"/>
          <p:cNvPicPr preferRelativeResize="0"/>
          <p:nvPr/>
        </p:nvPicPr>
        <p:blipFill>
          <a:blip r:embed="rId9">
            <a:alphaModFix/>
          </a:blip>
          <a:stretch>
            <a:fillRect/>
          </a:stretch>
        </p:blipFill>
        <p:spPr>
          <a:xfrm>
            <a:off x="4957063" y="1841313"/>
            <a:ext cx="791317" cy="828138"/>
          </a:xfrm>
          <a:prstGeom prst="rect">
            <a:avLst/>
          </a:prstGeom>
          <a:noFill/>
          <a:ln>
            <a:noFill/>
          </a:ln>
        </p:spPr>
      </p:pic>
      <p:pic>
        <p:nvPicPr>
          <p:cNvPr id="7686" name="Google Shape;7686;p94"/>
          <p:cNvPicPr preferRelativeResize="0"/>
          <p:nvPr/>
        </p:nvPicPr>
        <p:blipFill>
          <a:blip r:embed="rId10">
            <a:alphaModFix/>
          </a:blip>
          <a:stretch>
            <a:fillRect/>
          </a:stretch>
        </p:blipFill>
        <p:spPr>
          <a:xfrm>
            <a:off x="5250296" y="2149687"/>
            <a:ext cx="624167" cy="639726"/>
          </a:xfrm>
          <a:prstGeom prst="rect">
            <a:avLst/>
          </a:prstGeom>
          <a:noFill/>
          <a:ln>
            <a:noFill/>
          </a:ln>
        </p:spPr>
      </p:pic>
      <p:sp>
        <p:nvSpPr>
          <p:cNvPr id="7687" name="Google Shape;7687;p94"/>
          <p:cNvSpPr txBox="1"/>
          <p:nvPr/>
        </p:nvSpPr>
        <p:spPr>
          <a:xfrm>
            <a:off x="6220763" y="131896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4"/>
          <p:cNvSpPr txBox="1"/>
          <p:nvPr/>
        </p:nvSpPr>
        <p:spPr>
          <a:xfrm>
            <a:off x="6220750" y="107806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4"/>
          <p:cNvSpPr/>
          <p:nvPr/>
        </p:nvSpPr>
        <p:spPr>
          <a:xfrm>
            <a:off x="6222750" y="1508763"/>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4"/>
          <p:cNvSpPr txBox="1"/>
          <p:nvPr/>
        </p:nvSpPr>
        <p:spPr>
          <a:xfrm>
            <a:off x="6247538" y="122506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91" name="Google Shape;7691;p94"/>
          <p:cNvSpPr txBox="1"/>
          <p:nvPr/>
        </p:nvSpPr>
        <p:spPr>
          <a:xfrm>
            <a:off x="6247538" y="112051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92" name="Google Shape;7692;p94"/>
          <p:cNvSpPr txBox="1"/>
          <p:nvPr/>
        </p:nvSpPr>
        <p:spPr>
          <a:xfrm>
            <a:off x="6247538" y="147061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93" name="Google Shape;7693;p94"/>
          <p:cNvSpPr txBox="1"/>
          <p:nvPr/>
        </p:nvSpPr>
        <p:spPr>
          <a:xfrm>
            <a:off x="6247538" y="136606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94" name="Google Shape;7694;p94"/>
          <p:cNvSpPr txBox="1"/>
          <p:nvPr/>
        </p:nvSpPr>
        <p:spPr>
          <a:xfrm>
            <a:off x="6247538" y="171411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95" name="Google Shape;7695;p94"/>
          <p:cNvSpPr txBox="1"/>
          <p:nvPr/>
        </p:nvSpPr>
        <p:spPr>
          <a:xfrm>
            <a:off x="6247538" y="160956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96" name="Google Shape;7696;p94"/>
          <p:cNvSpPr txBox="1"/>
          <p:nvPr/>
        </p:nvSpPr>
        <p:spPr>
          <a:xfrm>
            <a:off x="6247538" y="195966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97" name="Google Shape;7697;p94"/>
          <p:cNvSpPr txBox="1"/>
          <p:nvPr/>
        </p:nvSpPr>
        <p:spPr>
          <a:xfrm>
            <a:off x="6247538" y="185511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698" name="Google Shape;7698;p94"/>
          <p:cNvSpPr txBox="1"/>
          <p:nvPr/>
        </p:nvSpPr>
        <p:spPr>
          <a:xfrm>
            <a:off x="6247538" y="22115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99" name="Google Shape;7699;p94"/>
          <p:cNvSpPr txBox="1"/>
          <p:nvPr/>
        </p:nvSpPr>
        <p:spPr>
          <a:xfrm>
            <a:off x="6247538" y="21070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00" name="Google Shape;7700;p94"/>
          <p:cNvSpPr txBox="1"/>
          <p:nvPr/>
        </p:nvSpPr>
        <p:spPr>
          <a:xfrm>
            <a:off x="6247538" y="24571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01" name="Google Shape;7701;p94"/>
          <p:cNvSpPr txBox="1"/>
          <p:nvPr/>
        </p:nvSpPr>
        <p:spPr>
          <a:xfrm>
            <a:off x="6247538" y="23525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02" name="Google Shape;7702;p94"/>
          <p:cNvSpPr txBox="1"/>
          <p:nvPr/>
        </p:nvSpPr>
        <p:spPr>
          <a:xfrm>
            <a:off x="6247538" y="27006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03" name="Google Shape;7703;p94"/>
          <p:cNvSpPr txBox="1"/>
          <p:nvPr/>
        </p:nvSpPr>
        <p:spPr>
          <a:xfrm>
            <a:off x="6247538" y="25960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04" name="Google Shape;7704;p94"/>
          <p:cNvSpPr txBox="1"/>
          <p:nvPr/>
        </p:nvSpPr>
        <p:spPr>
          <a:xfrm>
            <a:off x="6247538" y="29461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05" name="Google Shape;7705;p94"/>
          <p:cNvSpPr txBox="1"/>
          <p:nvPr/>
        </p:nvSpPr>
        <p:spPr>
          <a:xfrm>
            <a:off x="6247538" y="28416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06" name="Google Shape;7706;p94"/>
          <p:cNvSpPr txBox="1"/>
          <p:nvPr/>
        </p:nvSpPr>
        <p:spPr>
          <a:xfrm>
            <a:off x="6247538" y="31896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07" name="Google Shape;7707;p94"/>
          <p:cNvSpPr txBox="1"/>
          <p:nvPr/>
        </p:nvSpPr>
        <p:spPr>
          <a:xfrm>
            <a:off x="6247538" y="30851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08" name="Google Shape;7708;p94"/>
          <p:cNvSpPr txBox="1"/>
          <p:nvPr/>
        </p:nvSpPr>
        <p:spPr>
          <a:xfrm>
            <a:off x="6247538" y="34352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09" name="Google Shape;7709;p94"/>
          <p:cNvSpPr txBox="1"/>
          <p:nvPr/>
        </p:nvSpPr>
        <p:spPr>
          <a:xfrm>
            <a:off x="6247538" y="33306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10" name="Google Shape;7710;p94"/>
          <p:cNvSpPr/>
          <p:nvPr/>
        </p:nvSpPr>
        <p:spPr>
          <a:xfrm rot="-2700000">
            <a:off x="6759286" y="3765350"/>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4"/>
          <p:cNvSpPr/>
          <p:nvPr/>
        </p:nvSpPr>
        <p:spPr>
          <a:xfrm rot="-2700000">
            <a:off x="7415511" y="3717825"/>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4"/>
          <p:cNvSpPr txBox="1"/>
          <p:nvPr/>
        </p:nvSpPr>
        <p:spPr>
          <a:xfrm rot="-2700000">
            <a:off x="6720240" y="3784486"/>
            <a:ext cx="1328371" cy="51717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7713" name="Google Shape;7713;p94"/>
          <p:cNvSpPr txBox="1"/>
          <p:nvPr/>
        </p:nvSpPr>
        <p:spPr>
          <a:xfrm rot="-2700000">
            <a:off x="7555432" y="3757641"/>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7714" name="Google Shape;7714;p94"/>
          <p:cNvSpPr/>
          <p:nvPr/>
        </p:nvSpPr>
        <p:spPr>
          <a:xfrm>
            <a:off x="8036925" y="1671438"/>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4"/>
          <p:cNvSpPr/>
          <p:nvPr/>
        </p:nvSpPr>
        <p:spPr>
          <a:xfrm>
            <a:off x="8079700" y="1684263"/>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6" name="Google Shape;7716;p94"/>
          <p:cNvCxnSpPr>
            <a:stCxn id="7715" idx="1"/>
            <a:endCxn id="7715" idx="3"/>
          </p:cNvCxnSpPr>
          <p:nvPr/>
        </p:nvCxnSpPr>
        <p:spPr>
          <a:xfrm>
            <a:off x="8079700" y="2400663"/>
            <a:ext cx="235200" cy="0"/>
          </a:xfrm>
          <a:prstGeom prst="straightConnector1">
            <a:avLst/>
          </a:prstGeom>
          <a:noFill/>
          <a:ln cap="flat" cmpd="sng" w="9525">
            <a:solidFill>
              <a:srgbClr val="000000"/>
            </a:solidFill>
            <a:prstDash val="solid"/>
            <a:round/>
            <a:headEnd len="med" w="med" type="none"/>
            <a:tailEnd len="med" w="med" type="none"/>
          </a:ln>
        </p:spPr>
      </p:cxnSp>
      <p:cxnSp>
        <p:nvCxnSpPr>
          <p:cNvPr id="7717" name="Google Shape;7717;p94"/>
          <p:cNvCxnSpPr/>
          <p:nvPr/>
        </p:nvCxnSpPr>
        <p:spPr>
          <a:xfrm>
            <a:off x="8079700" y="2039263"/>
            <a:ext cx="235200" cy="0"/>
          </a:xfrm>
          <a:prstGeom prst="straightConnector1">
            <a:avLst/>
          </a:prstGeom>
          <a:noFill/>
          <a:ln cap="flat" cmpd="sng" w="9525">
            <a:solidFill>
              <a:srgbClr val="000000"/>
            </a:solidFill>
            <a:prstDash val="solid"/>
            <a:round/>
            <a:headEnd len="med" w="med" type="none"/>
            <a:tailEnd len="med" w="med" type="none"/>
          </a:ln>
        </p:spPr>
      </p:cxnSp>
      <p:pic>
        <p:nvPicPr>
          <p:cNvPr id="7718" name="Google Shape;7718;p94"/>
          <p:cNvPicPr preferRelativeResize="0"/>
          <p:nvPr/>
        </p:nvPicPr>
        <p:blipFill>
          <a:blip r:embed="rId11">
            <a:alphaModFix/>
          </a:blip>
          <a:stretch>
            <a:fillRect/>
          </a:stretch>
        </p:blipFill>
        <p:spPr>
          <a:xfrm>
            <a:off x="2010588" y="1186213"/>
            <a:ext cx="1296300" cy="2036155"/>
          </a:xfrm>
          <a:prstGeom prst="rect">
            <a:avLst/>
          </a:prstGeom>
          <a:noFill/>
          <a:ln>
            <a:noFill/>
          </a:ln>
        </p:spPr>
      </p:pic>
      <p:cxnSp>
        <p:nvCxnSpPr>
          <p:cNvPr id="7719" name="Google Shape;7719;p94"/>
          <p:cNvCxnSpPr/>
          <p:nvPr/>
        </p:nvCxnSpPr>
        <p:spPr>
          <a:xfrm>
            <a:off x="8079700" y="2762063"/>
            <a:ext cx="235200" cy="0"/>
          </a:xfrm>
          <a:prstGeom prst="straightConnector1">
            <a:avLst/>
          </a:prstGeom>
          <a:noFill/>
          <a:ln cap="flat" cmpd="sng" w="9525">
            <a:solidFill>
              <a:srgbClr val="000000"/>
            </a:solidFill>
            <a:prstDash val="solid"/>
            <a:round/>
            <a:headEnd len="med" w="med" type="none"/>
            <a:tailEnd len="med" w="med" type="none"/>
          </a:ln>
        </p:spPr>
      </p:cxnSp>
      <p:sp>
        <p:nvSpPr>
          <p:cNvPr id="7720" name="Google Shape;7720;p94"/>
          <p:cNvSpPr/>
          <p:nvPr/>
        </p:nvSpPr>
        <p:spPr>
          <a:xfrm>
            <a:off x="3135600" y="99036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4"/>
          <p:cNvSpPr txBox="1"/>
          <p:nvPr/>
        </p:nvSpPr>
        <p:spPr>
          <a:xfrm>
            <a:off x="3077100" y="1037563"/>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7722" name="Google Shape;7722;p94"/>
          <p:cNvSpPr/>
          <p:nvPr/>
        </p:nvSpPr>
        <p:spPr>
          <a:xfrm>
            <a:off x="3135600" y="184691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4"/>
          <p:cNvSpPr txBox="1"/>
          <p:nvPr/>
        </p:nvSpPr>
        <p:spPr>
          <a:xfrm>
            <a:off x="3077100" y="1888038"/>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724" name="Google Shape;7724;p94"/>
          <p:cNvSpPr/>
          <p:nvPr/>
        </p:nvSpPr>
        <p:spPr>
          <a:xfrm>
            <a:off x="3135600" y="278646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4"/>
          <p:cNvSpPr txBox="1"/>
          <p:nvPr/>
        </p:nvSpPr>
        <p:spPr>
          <a:xfrm>
            <a:off x="3077100" y="2851565"/>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7726" name="Google Shape;7726;p94"/>
          <p:cNvCxnSpPr/>
          <p:nvPr/>
        </p:nvCxnSpPr>
        <p:spPr>
          <a:xfrm flipH="1">
            <a:off x="2801100"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727" name="Google Shape;7727;p94"/>
          <p:cNvCxnSpPr/>
          <p:nvPr/>
        </p:nvCxnSpPr>
        <p:spPr>
          <a:xfrm>
            <a:off x="2940975" y="1186238"/>
            <a:ext cx="3000" cy="2090400"/>
          </a:xfrm>
          <a:prstGeom prst="straightConnector1">
            <a:avLst/>
          </a:prstGeom>
          <a:noFill/>
          <a:ln cap="flat" cmpd="sng" w="9525">
            <a:solidFill>
              <a:srgbClr val="D9D9D9"/>
            </a:solidFill>
            <a:prstDash val="solid"/>
            <a:round/>
            <a:headEnd len="med" w="med" type="none"/>
            <a:tailEnd len="med" w="med" type="none"/>
          </a:ln>
        </p:spPr>
      </p:cxnSp>
      <p:cxnSp>
        <p:nvCxnSpPr>
          <p:cNvPr id="7728" name="Google Shape;7728;p94"/>
          <p:cNvCxnSpPr/>
          <p:nvPr/>
        </p:nvCxnSpPr>
        <p:spPr>
          <a:xfrm>
            <a:off x="3075700" y="1190438"/>
            <a:ext cx="2700" cy="2086200"/>
          </a:xfrm>
          <a:prstGeom prst="straightConnector1">
            <a:avLst/>
          </a:prstGeom>
          <a:noFill/>
          <a:ln cap="flat" cmpd="sng" w="9525">
            <a:solidFill>
              <a:srgbClr val="D9D9D9"/>
            </a:solidFill>
            <a:prstDash val="solid"/>
            <a:round/>
            <a:headEnd len="med" w="med" type="none"/>
            <a:tailEnd len="med" w="med" type="none"/>
          </a:ln>
        </p:spPr>
      </p:cxnSp>
      <p:cxnSp>
        <p:nvCxnSpPr>
          <p:cNvPr id="7729" name="Google Shape;7729;p94"/>
          <p:cNvCxnSpPr/>
          <p:nvPr/>
        </p:nvCxnSpPr>
        <p:spPr>
          <a:xfrm flipH="1">
            <a:off x="2675012"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730" name="Google Shape;7730;p94"/>
          <p:cNvCxnSpPr/>
          <p:nvPr/>
        </p:nvCxnSpPr>
        <p:spPr>
          <a:xfrm flipH="1">
            <a:off x="2548950"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731" name="Google Shape;7731;p94"/>
          <p:cNvCxnSpPr/>
          <p:nvPr/>
        </p:nvCxnSpPr>
        <p:spPr>
          <a:xfrm flipH="1">
            <a:off x="2406037" y="1174963"/>
            <a:ext cx="7800" cy="2101800"/>
          </a:xfrm>
          <a:prstGeom prst="straightConnector1">
            <a:avLst/>
          </a:prstGeom>
          <a:noFill/>
          <a:ln cap="flat" cmpd="sng" w="9525">
            <a:solidFill>
              <a:srgbClr val="D9D9D9"/>
            </a:solidFill>
            <a:prstDash val="solid"/>
            <a:round/>
            <a:headEnd len="med" w="med" type="none"/>
            <a:tailEnd len="med" w="med" type="none"/>
          </a:ln>
        </p:spPr>
      </p:cxnSp>
      <p:cxnSp>
        <p:nvCxnSpPr>
          <p:cNvPr id="7732" name="Google Shape;7732;p94"/>
          <p:cNvCxnSpPr/>
          <p:nvPr/>
        </p:nvCxnSpPr>
        <p:spPr>
          <a:xfrm flipH="1">
            <a:off x="2271562" y="1174963"/>
            <a:ext cx="9300" cy="2093400"/>
          </a:xfrm>
          <a:prstGeom prst="straightConnector1">
            <a:avLst/>
          </a:prstGeom>
          <a:noFill/>
          <a:ln cap="flat" cmpd="sng" w="9525">
            <a:solidFill>
              <a:srgbClr val="D9D9D9"/>
            </a:solidFill>
            <a:prstDash val="solid"/>
            <a:round/>
            <a:headEnd len="med" w="med" type="none"/>
            <a:tailEnd len="med" w="med" type="none"/>
          </a:ln>
        </p:spPr>
      </p:cxnSp>
      <p:cxnSp>
        <p:nvCxnSpPr>
          <p:cNvPr id="7733" name="Google Shape;7733;p94"/>
          <p:cNvCxnSpPr/>
          <p:nvPr/>
        </p:nvCxnSpPr>
        <p:spPr>
          <a:xfrm flipH="1">
            <a:off x="2142162" y="1174963"/>
            <a:ext cx="5400" cy="2082000"/>
          </a:xfrm>
          <a:prstGeom prst="straightConnector1">
            <a:avLst/>
          </a:prstGeom>
          <a:noFill/>
          <a:ln cap="flat" cmpd="sng" w="9525">
            <a:solidFill>
              <a:srgbClr val="D9D9D9"/>
            </a:solidFill>
            <a:prstDash val="solid"/>
            <a:round/>
            <a:headEnd len="med" w="med" type="none"/>
            <a:tailEnd len="med" w="med" type="none"/>
          </a:ln>
        </p:spPr>
      </p:cxnSp>
      <p:sp>
        <p:nvSpPr>
          <p:cNvPr id="7734" name="Google Shape;7734;p94"/>
          <p:cNvSpPr/>
          <p:nvPr/>
        </p:nvSpPr>
        <p:spPr>
          <a:xfrm>
            <a:off x="3273375" y="3852613"/>
            <a:ext cx="14892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4"/>
          <p:cNvSpPr txBox="1"/>
          <p:nvPr/>
        </p:nvSpPr>
        <p:spPr>
          <a:xfrm>
            <a:off x="3266775" y="3957638"/>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7736" name="Google Shape;7736;p94"/>
          <p:cNvSpPr txBox="1"/>
          <p:nvPr/>
        </p:nvSpPr>
        <p:spPr>
          <a:xfrm>
            <a:off x="1417475" y="4051388"/>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7737" name="Google Shape;7737;p94"/>
          <p:cNvSpPr/>
          <p:nvPr/>
        </p:nvSpPr>
        <p:spPr>
          <a:xfrm>
            <a:off x="1344900" y="3603338"/>
            <a:ext cx="1770000" cy="57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1" name="Shape 7741"/>
        <p:cNvGrpSpPr/>
        <p:nvPr/>
      </p:nvGrpSpPr>
      <p:grpSpPr>
        <a:xfrm>
          <a:off x="0" y="0"/>
          <a:ext cx="0" cy="0"/>
          <a:chOff x="0" y="0"/>
          <a:chExt cx="0" cy="0"/>
        </a:xfrm>
      </p:grpSpPr>
      <p:pic>
        <p:nvPicPr>
          <p:cNvPr id="7742" name="Google Shape;7742;p95"/>
          <p:cNvPicPr preferRelativeResize="0"/>
          <p:nvPr/>
        </p:nvPicPr>
        <p:blipFill>
          <a:blip r:embed="rId3">
            <a:alphaModFix/>
          </a:blip>
          <a:stretch>
            <a:fillRect/>
          </a:stretch>
        </p:blipFill>
        <p:spPr>
          <a:xfrm>
            <a:off x="703650" y="474863"/>
            <a:ext cx="8121701" cy="3921650"/>
          </a:xfrm>
          <a:prstGeom prst="rect">
            <a:avLst/>
          </a:prstGeom>
          <a:noFill/>
          <a:ln>
            <a:noFill/>
          </a:ln>
        </p:spPr>
      </p:pic>
      <p:sp>
        <p:nvSpPr>
          <p:cNvPr id="7743" name="Google Shape;7743;p95"/>
          <p:cNvSpPr txBox="1"/>
          <p:nvPr/>
        </p:nvSpPr>
        <p:spPr>
          <a:xfrm rot="-2698646">
            <a:off x="1343040" y="1332815"/>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7744" name="Google Shape;7744;p95"/>
          <p:cNvSpPr txBox="1"/>
          <p:nvPr/>
        </p:nvSpPr>
        <p:spPr>
          <a:xfrm>
            <a:off x="7334925" y="1774013"/>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7745" name="Google Shape;7745;p95"/>
          <p:cNvSpPr/>
          <p:nvPr/>
        </p:nvSpPr>
        <p:spPr>
          <a:xfrm>
            <a:off x="7350700" y="1258613"/>
            <a:ext cx="300300" cy="21657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746" name="Google Shape;7746;p95"/>
          <p:cNvSpPr txBox="1"/>
          <p:nvPr/>
        </p:nvSpPr>
        <p:spPr>
          <a:xfrm>
            <a:off x="6329400" y="145198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47" name="Google Shape;7747;p95"/>
          <p:cNvSpPr txBox="1"/>
          <p:nvPr/>
        </p:nvSpPr>
        <p:spPr>
          <a:xfrm>
            <a:off x="6329400" y="19477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48" name="Google Shape;7748;p95"/>
          <p:cNvSpPr txBox="1"/>
          <p:nvPr/>
        </p:nvSpPr>
        <p:spPr>
          <a:xfrm>
            <a:off x="6329400" y="2200538"/>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49" name="Google Shape;7749;p95"/>
          <p:cNvSpPr txBox="1"/>
          <p:nvPr/>
        </p:nvSpPr>
        <p:spPr>
          <a:xfrm>
            <a:off x="6329400" y="244341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50" name="Google Shape;7750;p95"/>
          <p:cNvSpPr txBox="1"/>
          <p:nvPr/>
        </p:nvSpPr>
        <p:spPr>
          <a:xfrm>
            <a:off x="6329400" y="2698250"/>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51" name="Google Shape;7751;p95"/>
          <p:cNvSpPr txBox="1"/>
          <p:nvPr/>
        </p:nvSpPr>
        <p:spPr>
          <a:xfrm>
            <a:off x="6329400" y="293911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52" name="Google Shape;7752;p95"/>
          <p:cNvSpPr txBox="1"/>
          <p:nvPr/>
        </p:nvSpPr>
        <p:spPr>
          <a:xfrm>
            <a:off x="2054475" y="869013"/>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7753" name="Google Shape;7753;p95"/>
          <p:cNvSpPr txBox="1"/>
          <p:nvPr/>
        </p:nvSpPr>
        <p:spPr>
          <a:xfrm>
            <a:off x="6329400" y="1700014"/>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754" name="Google Shape;7754;p95"/>
          <p:cNvSpPr txBox="1"/>
          <p:nvPr/>
        </p:nvSpPr>
        <p:spPr>
          <a:xfrm rot="-2700000">
            <a:off x="5891108" y="3835052"/>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7755" name="Google Shape;7755;p95"/>
          <p:cNvSpPr txBox="1"/>
          <p:nvPr/>
        </p:nvSpPr>
        <p:spPr>
          <a:xfrm rot="-2700000">
            <a:off x="4915376" y="3907179"/>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7756" name="Google Shape;7756;p95"/>
          <p:cNvSpPr/>
          <p:nvPr/>
        </p:nvSpPr>
        <p:spPr>
          <a:xfrm>
            <a:off x="4586150" y="426388"/>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5"/>
          <p:cNvSpPr/>
          <p:nvPr/>
        </p:nvSpPr>
        <p:spPr>
          <a:xfrm>
            <a:off x="4614350" y="715713"/>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5"/>
          <p:cNvSpPr/>
          <p:nvPr/>
        </p:nvSpPr>
        <p:spPr>
          <a:xfrm>
            <a:off x="5907050" y="2092763"/>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5"/>
          <p:cNvSpPr/>
          <p:nvPr/>
        </p:nvSpPr>
        <p:spPr>
          <a:xfrm>
            <a:off x="5888675" y="2202563"/>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5"/>
          <p:cNvSpPr/>
          <p:nvPr/>
        </p:nvSpPr>
        <p:spPr>
          <a:xfrm>
            <a:off x="5907050"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5"/>
          <p:cNvSpPr/>
          <p:nvPr/>
        </p:nvSpPr>
        <p:spPr>
          <a:xfrm>
            <a:off x="7685600" y="2150763"/>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5"/>
          <p:cNvSpPr/>
          <p:nvPr/>
        </p:nvSpPr>
        <p:spPr>
          <a:xfrm>
            <a:off x="7715200"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5"/>
          <p:cNvSpPr/>
          <p:nvPr/>
        </p:nvSpPr>
        <p:spPr>
          <a:xfrm>
            <a:off x="6982525" y="2128563"/>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5"/>
          <p:cNvSpPr/>
          <p:nvPr/>
        </p:nvSpPr>
        <p:spPr>
          <a:xfrm>
            <a:off x="6993388" y="2252613"/>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5"/>
          <p:cNvSpPr/>
          <p:nvPr/>
        </p:nvSpPr>
        <p:spPr>
          <a:xfrm>
            <a:off x="2217925" y="1107263"/>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5"/>
          <p:cNvSpPr/>
          <p:nvPr/>
        </p:nvSpPr>
        <p:spPr>
          <a:xfrm rot="-5400000">
            <a:off x="2322125" y="1058113"/>
            <a:ext cx="48300" cy="153000"/>
          </a:xfrm>
          <a:prstGeom prst="rightBrace">
            <a:avLst>
              <a:gd fmla="val 74574"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7767" name="Google Shape;7767;p95"/>
          <p:cNvSpPr/>
          <p:nvPr/>
        </p:nvSpPr>
        <p:spPr>
          <a:xfrm>
            <a:off x="3134150" y="1055463"/>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5"/>
          <p:cNvSpPr txBox="1"/>
          <p:nvPr/>
        </p:nvSpPr>
        <p:spPr>
          <a:xfrm>
            <a:off x="3077100" y="1055463"/>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769" name="Google Shape;7769;p95"/>
          <p:cNvSpPr/>
          <p:nvPr/>
        </p:nvSpPr>
        <p:spPr>
          <a:xfrm>
            <a:off x="3128200" y="2905638"/>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5"/>
          <p:cNvSpPr txBox="1"/>
          <p:nvPr/>
        </p:nvSpPr>
        <p:spPr>
          <a:xfrm>
            <a:off x="7326088" y="1484763"/>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7771" name="Google Shape;7771;p95"/>
          <p:cNvSpPr/>
          <p:nvPr/>
        </p:nvSpPr>
        <p:spPr>
          <a:xfrm>
            <a:off x="3482375" y="589688"/>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2" name="Google Shape;7772;p95"/>
          <p:cNvPicPr preferRelativeResize="0"/>
          <p:nvPr/>
        </p:nvPicPr>
        <p:blipFill>
          <a:blip r:embed="rId4">
            <a:alphaModFix/>
          </a:blip>
          <a:stretch>
            <a:fillRect/>
          </a:stretch>
        </p:blipFill>
        <p:spPr>
          <a:xfrm>
            <a:off x="3436163" y="375175"/>
            <a:ext cx="1082759" cy="1073976"/>
          </a:xfrm>
          <a:prstGeom prst="rect">
            <a:avLst/>
          </a:prstGeom>
          <a:noFill/>
          <a:ln>
            <a:noFill/>
          </a:ln>
        </p:spPr>
      </p:pic>
      <p:pic>
        <p:nvPicPr>
          <p:cNvPr id="7773" name="Google Shape;7773;p95"/>
          <p:cNvPicPr preferRelativeResize="0"/>
          <p:nvPr/>
        </p:nvPicPr>
        <p:blipFill>
          <a:blip r:embed="rId5">
            <a:alphaModFix/>
          </a:blip>
          <a:stretch>
            <a:fillRect/>
          </a:stretch>
        </p:blipFill>
        <p:spPr>
          <a:xfrm>
            <a:off x="3978725" y="902313"/>
            <a:ext cx="705284" cy="691225"/>
          </a:xfrm>
          <a:prstGeom prst="rect">
            <a:avLst/>
          </a:prstGeom>
          <a:noFill/>
          <a:ln>
            <a:noFill/>
          </a:ln>
        </p:spPr>
      </p:pic>
      <p:sp>
        <p:nvSpPr>
          <p:cNvPr id="7774" name="Google Shape;7774;p95"/>
          <p:cNvSpPr/>
          <p:nvPr/>
        </p:nvSpPr>
        <p:spPr>
          <a:xfrm>
            <a:off x="3473925" y="1668988"/>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5" name="Google Shape;7775;p95"/>
          <p:cNvPicPr preferRelativeResize="0"/>
          <p:nvPr/>
        </p:nvPicPr>
        <p:blipFill>
          <a:blip r:embed="rId6">
            <a:alphaModFix/>
          </a:blip>
          <a:stretch>
            <a:fillRect/>
          </a:stretch>
        </p:blipFill>
        <p:spPr>
          <a:xfrm>
            <a:off x="3509774" y="1593536"/>
            <a:ext cx="1027481" cy="893629"/>
          </a:xfrm>
          <a:prstGeom prst="rect">
            <a:avLst/>
          </a:prstGeom>
          <a:noFill/>
          <a:ln>
            <a:noFill/>
          </a:ln>
        </p:spPr>
      </p:pic>
      <p:pic>
        <p:nvPicPr>
          <p:cNvPr id="7776" name="Google Shape;7776;p95"/>
          <p:cNvPicPr preferRelativeResize="0"/>
          <p:nvPr/>
        </p:nvPicPr>
        <p:blipFill>
          <a:blip r:embed="rId7">
            <a:alphaModFix/>
          </a:blip>
          <a:stretch>
            <a:fillRect/>
          </a:stretch>
        </p:blipFill>
        <p:spPr>
          <a:xfrm>
            <a:off x="4006227" y="2024194"/>
            <a:ext cx="694697" cy="643318"/>
          </a:xfrm>
          <a:prstGeom prst="rect">
            <a:avLst/>
          </a:prstGeom>
          <a:noFill/>
          <a:ln>
            <a:noFill/>
          </a:ln>
        </p:spPr>
      </p:pic>
      <p:sp>
        <p:nvSpPr>
          <p:cNvPr id="7777" name="Google Shape;7777;p95"/>
          <p:cNvSpPr/>
          <p:nvPr/>
        </p:nvSpPr>
        <p:spPr>
          <a:xfrm>
            <a:off x="3499225" y="2739838"/>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8" name="Google Shape;7778;p95"/>
          <p:cNvPicPr preferRelativeResize="0"/>
          <p:nvPr/>
        </p:nvPicPr>
        <p:blipFill>
          <a:blip r:embed="rId8">
            <a:alphaModFix/>
          </a:blip>
          <a:stretch>
            <a:fillRect/>
          </a:stretch>
        </p:blipFill>
        <p:spPr>
          <a:xfrm>
            <a:off x="3567477" y="2698263"/>
            <a:ext cx="1082751" cy="1067037"/>
          </a:xfrm>
          <a:prstGeom prst="rect">
            <a:avLst/>
          </a:prstGeom>
          <a:noFill/>
          <a:ln>
            <a:noFill/>
          </a:ln>
        </p:spPr>
      </p:pic>
      <p:sp>
        <p:nvSpPr>
          <p:cNvPr id="7779" name="Google Shape;7779;p95"/>
          <p:cNvSpPr/>
          <p:nvPr/>
        </p:nvSpPr>
        <p:spPr>
          <a:xfrm>
            <a:off x="4924225" y="1778588"/>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80" name="Google Shape;7780;p95"/>
          <p:cNvPicPr preferRelativeResize="0"/>
          <p:nvPr/>
        </p:nvPicPr>
        <p:blipFill>
          <a:blip r:embed="rId9">
            <a:alphaModFix/>
          </a:blip>
          <a:stretch>
            <a:fillRect/>
          </a:stretch>
        </p:blipFill>
        <p:spPr>
          <a:xfrm>
            <a:off x="4957063" y="1841313"/>
            <a:ext cx="791317" cy="828138"/>
          </a:xfrm>
          <a:prstGeom prst="rect">
            <a:avLst/>
          </a:prstGeom>
          <a:noFill/>
          <a:ln>
            <a:noFill/>
          </a:ln>
        </p:spPr>
      </p:pic>
      <p:pic>
        <p:nvPicPr>
          <p:cNvPr id="7781" name="Google Shape;7781;p95"/>
          <p:cNvPicPr preferRelativeResize="0"/>
          <p:nvPr/>
        </p:nvPicPr>
        <p:blipFill>
          <a:blip r:embed="rId10">
            <a:alphaModFix/>
          </a:blip>
          <a:stretch>
            <a:fillRect/>
          </a:stretch>
        </p:blipFill>
        <p:spPr>
          <a:xfrm>
            <a:off x="5250296" y="2149687"/>
            <a:ext cx="624167" cy="639726"/>
          </a:xfrm>
          <a:prstGeom prst="rect">
            <a:avLst/>
          </a:prstGeom>
          <a:noFill/>
          <a:ln>
            <a:noFill/>
          </a:ln>
        </p:spPr>
      </p:pic>
      <p:sp>
        <p:nvSpPr>
          <p:cNvPr id="7782" name="Google Shape;7782;p95"/>
          <p:cNvSpPr txBox="1"/>
          <p:nvPr/>
        </p:nvSpPr>
        <p:spPr>
          <a:xfrm>
            <a:off x="6220763" y="131896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5"/>
          <p:cNvSpPr txBox="1"/>
          <p:nvPr/>
        </p:nvSpPr>
        <p:spPr>
          <a:xfrm>
            <a:off x="6220750" y="1078063"/>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5"/>
          <p:cNvSpPr/>
          <p:nvPr/>
        </p:nvSpPr>
        <p:spPr>
          <a:xfrm>
            <a:off x="6222750" y="1508763"/>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5"/>
          <p:cNvSpPr txBox="1"/>
          <p:nvPr/>
        </p:nvSpPr>
        <p:spPr>
          <a:xfrm>
            <a:off x="6247538" y="122506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86" name="Google Shape;7786;p95"/>
          <p:cNvSpPr txBox="1"/>
          <p:nvPr/>
        </p:nvSpPr>
        <p:spPr>
          <a:xfrm>
            <a:off x="6247538" y="112051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87" name="Google Shape;7787;p95"/>
          <p:cNvSpPr txBox="1"/>
          <p:nvPr/>
        </p:nvSpPr>
        <p:spPr>
          <a:xfrm>
            <a:off x="6247538" y="147061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88" name="Google Shape;7788;p95"/>
          <p:cNvSpPr txBox="1"/>
          <p:nvPr/>
        </p:nvSpPr>
        <p:spPr>
          <a:xfrm>
            <a:off x="6247538" y="136606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89" name="Google Shape;7789;p95"/>
          <p:cNvSpPr txBox="1"/>
          <p:nvPr/>
        </p:nvSpPr>
        <p:spPr>
          <a:xfrm>
            <a:off x="6247538" y="171411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90" name="Google Shape;7790;p95"/>
          <p:cNvSpPr txBox="1"/>
          <p:nvPr/>
        </p:nvSpPr>
        <p:spPr>
          <a:xfrm>
            <a:off x="6247538" y="160956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91" name="Google Shape;7791;p95"/>
          <p:cNvSpPr txBox="1"/>
          <p:nvPr/>
        </p:nvSpPr>
        <p:spPr>
          <a:xfrm>
            <a:off x="6247538" y="1959663"/>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92" name="Google Shape;7792;p95"/>
          <p:cNvSpPr txBox="1"/>
          <p:nvPr/>
        </p:nvSpPr>
        <p:spPr>
          <a:xfrm>
            <a:off x="6247538" y="1855113"/>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93" name="Google Shape;7793;p95"/>
          <p:cNvSpPr txBox="1"/>
          <p:nvPr/>
        </p:nvSpPr>
        <p:spPr>
          <a:xfrm>
            <a:off x="6247538" y="22115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94" name="Google Shape;7794;p95"/>
          <p:cNvSpPr txBox="1"/>
          <p:nvPr/>
        </p:nvSpPr>
        <p:spPr>
          <a:xfrm>
            <a:off x="6247538" y="21070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95" name="Google Shape;7795;p95"/>
          <p:cNvSpPr txBox="1"/>
          <p:nvPr/>
        </p:nvSpPr>
        <p:spPr>
          <a:xfrm>
            <a:off x="6247538" y="24571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96" name="Google Shape;7796;p95"/>
          <p:cNvSpPr txBox="1"/>
          <p:nvPr/>
        </p:nvSpPr>
        <p:spPr>
          <a:xfrm>
            <a:off x="6247538" y="23525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97" name="Google Shape;7797;p95"/>
          <p:cNvSpPr txBox="1"/>
          <p:nvPr/>
        </p:nvSpPr>
        <p:spPr>
          <a:xfrm>
            <a:off x="6247538" y="27006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98" name="Google Shape;7798;p95"/>
          <p:cNvSpPr txBox="1"/>
          <p:nvPr/>
        </p:nvSpPr>
        <p:spPr>
          <a:xfrm>
            <a:off x="6247538" y="25960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799" name="Google Shape;7799;p95"/>
          <p:cNvSpPr txBox="1"/>
          <p:nvPr/>
        </p:nvSpPr>
        <p:spPr>
          <a:xfrm>
            <a:off x="6247538" y="29461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00" name="Google Shape;7800;p95"/>
          <p:cNvSpPr txBox="1"/>
          <p:nvPr/>
        </p:nvSpPr>
        <p:spPr>
          <a:xfrm>
            <a:off x="6247538" y="28416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01" name="Google Shape;7801;p95"/>
          <p:cNvSpPr txBox="1"/>
          <p:nvPr/>
        </p:nvSpPr>
        <p:spPr>
          <a:xfrm>
            <a:off x="6247538" y="318968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02" name="Google Shape;7802;p95"/>
          <p:cNvSpPr txBox="1"/>
          <p:nvPr/>
        </p:nvSpPr>
        <p:spPr>
          <a:xfrm>
            <a:off x="6247538" y="308513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03" name="Google Shape;7803;p95"/>
          <p:cNvSpPr txBox="1"/>
          <p:nvPr/>
        </p:nvSpPr>
        <p:spPr>
          <a:xfrm>
            <a:off x="6247538" y="3435238"/>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04" name="Google Shape;7804;p95"/>
          <p:cNvSpPr txBox="1"/>
          <p:nvPr/>
        </p:nvSpPr>
        <p:spPr>
          <a:xfrm>
            <a:off x="6247538" y="3330688"/>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05" name="Google Shape;7805;p95"/>
          <p:cNvSpPr/>
          <p:nvPr/>
        </p:nvSpPr>
        <p:spPr>
          <a:xfrm rot="-2700000">
            <a:off x="6759286" y="3765350"/>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5"/>
          <p:cNvSpPr/>
          <p:nvPr/>
        </p:nvSpPr>
        <p:spPr>
          <a:xfrm rot="-2700000">
            <a:off x="7415511" y="3717825"/>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5"/>
          <p:cNvSpPr txBox="1"/>
          <p:nvPr/>
        </p:nvSpPr>
        <p:spPr>
          <a:xfrm rot="-2700000">
            <a:off x="6720240" y="3784486"/>
            <a:ext cx="1328371" cy="51717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7808" name="Google Shape;7808;p95"/>
          <p:cNvSpPr txBox="1"/>
          <p:nvPr/>
        </p:nvSpPr>
        <p:spPr>
          <a:xfrm rot="-2700000">
            <a:off x="7555432" y="3757641"/>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7809" name="Google Shape;7809;p95"/>
          <p:cNvSpPr/>
          <p:nvPr/>
        </p:nvSpPr>
        <p:spPr>
          <a:xfrm>
            <a:off x="8036925" y="1671438"/>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5"/>
          <p:cNvSpPr/>
          <p:nvPr/>
        </p:nvSpPr>
        <p:spPr>
          <a:xfrm>
            <a:off x="8079700" y="1684263"/>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11" name="Google Shape;7811;p95"/>
          <p:cNvCxnSpPr>
            <a:stCxn id="7810" idx="1"/>
            <a:endCxn id="7810" idx="3"/>
          </p:cNvCxnSpPr>
          <p:nvPr/>
        </p:nvCxnSpPr>
        <p:spPr>
          <a:xfrm>
            <a:off x="8079700" y="2400663"/>
            <a:ext cx="235200" cy="0"/>
          </a:xfrm>
          <a:prstGeom prst="straightConnector1">
            <a:avLst/>
          </a:prstGeom>
          <a:noFill/>
          <a:ln cap="flat" cmpd="sng" w="9525">
            <a:solidFill>
              <a:srgbClr val="000000"/>
            </a:solidFill>
            <a:prstDash val="solid"/>
            <a:round/>
            <a:headEnd len="med" w="med" type="none"/>
            <a:tailEnd len="med" w="med" type="none"/>
          </a:ln>
        </p:spPr>
      </p:cxnSp>
      <p:cxnSp>
        <p:nvCxnSpPr>
          <p:cNvPr id="7812" name="Google Shape;7812;p95"/>
          <p:cNvCxnSpPr/>
          <p:nvPr/>
        </p:nvCxnSpPr>
        <p:spPr>
          <a:xfrm>
            <a:off x="8079700" y="2039263"/>
            <a:ext cx="235200" cy="0"/>
          </a:xfrm>
          <a:prstGeom prst="straightConnector1">
            <a:avLst/>
          </a:prstGeom>
          <a:noFill/>
          <a:ln cap="flat" cmpd="sng" w="9525">
            <a:solidFill>
              <a:srgbClr val="000000"/>
            </a:solidFill>
            <a:prstDash val="solid"/>
            <a:round/>
            <a:headEnd len="med" w="med" type="none"/>
            <a:tailEnd len="med" w="med" type="none"/>
          </a:ln>
        </p:spPr>
      </p:cxnSp>
      <p:pic>
        <p:nvPicPr>
          <p:cNvPr id="7813" name="Google Shape;7813;p95"/>
          <p:cNvPicPr preferRelativeResize="0"/>
          <p:nvPr/>
        </p:nvPicPr>
        <p:blipFill>
          <a:blip r:embed="rId11">
            <a:alphaModFix/>
          </a:blip>
          <a:stretch>
            <a:fillRect/>
          </a:stretch>
        </p:blipFill>
        <p:spPr>
          <a:xfrm>
            <a:off x="2010588" y="1186213"/>
            <a:ext cx="1296300" cy="2036155"/>
          </a:xfrm>
          <a:prstGeom prst="rect">
            <a:avLst/>
          </a:prstGeom>
          <a:noFill/>
          <a:ln>
            <a:noFill/>
          </a:ln>
        </p:spPr>
      </p:pic>
      <p:cxnSp>
        <p:nvCxnSpPr>
          <p:cNvPr id="7814" name="Google Shape;7814;p95"/>
          <p:cNvCxnSpPr/>
          <p:nvPr/>
        </p:nvCxnSpPr>
        <p:spPr>
          <a:xfrm>
            <a:off x="8079700" y="2762063"/>
            <a:ext cx="235200" cy="0"/>
          </a:xfrm>
          <a:prstGeom prst="straightConnector1">
            <a:avLst/>
          </a:prstGeom>
          <a:noFill/>
          <a:ln cap="flat" cmpd="sng" w="9525">
            <a:solidFill>
              <a:srgbClr val="000000"/>
            </a:solidFill>
            <a:prstDash val="solid"/>
            <a:round/>
            <a:headEnd len="med" w="med" type="none"/>
            <a:tailEnd len="med" w="med" type="none"/>
          </a:ln>
        </p:spPr>
      </p:cxnSp>
      <p:sp>
        <p:nvSpPr>
          <p:cNvPr id="7815" name="Google Shape;7815;p95"/>
          <p:cNvSpPr/>
          <p:nvPr/>
        </p:nvSpPr>
        <p:spPr>
          <a:xfrm>
            <a:off x="3135600" y="99036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5"/>
          <p:cNvSpPr txBox="1"/>
          <p:nvPr/>
        </p:nvSpPr>
        <p:spPr>
          <a:xfrm>
            <a:off x="3077100" y="1037563"/>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7817" name="Google Shape;7817;p95"/>
          <p:cNvSpPr/>
          <p:nvPr/>
        </p:nvSpPr>
        <p:spPr>
          <a:xfrm>
            <a:off x="3135600" y="184691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5"/>
          <p:cNvSpPr txBox="1"/>
          <p:nvPr/>
        </p:nvSpPr>
        <p:spPr>
          <a:xfrm>
            <a:off x="3077100" y="1888038"/>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819" name="Google Shape;7819;p95"/>
          <p:cNvSpPr/>
          <p:nvPr/>
        </p:nvSpPr>
        <p:spPr>
          <a:xfrm>
            <a:off x="3135600" y="2786463"/>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5"/>
          <p:cNvSpPr txBox="1"/>
          <p:nvPr/>
        </p:nvSpPr>
        <p:spPr>
          <a:xfrm>
            <a:off x="3077100" y="2851565"/>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7821" name="Google Shape;7821;p95"/>
          <p:cNvCxnSpPr/>
          <p:nvPr/>
        </p:nvCxnSpPr>
        <p:spPr>
          <a:xfrm flipH="1">
            <a:off x="2801100"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822" name="Google Shape;7822;p95"/>
          <p:cNvCxnSpPr/>
          <p:nvPr/>
        </p:nvCxnSpPr>
        <p:spPr>
          <a:xfrm>
            <a:off x="2940975" y="1186238"/>
            <a:ext cx="3000" cy="2090400"/>
          </a:xfrm>
          <a:prstGeom prst="straightConnector1">
            <a:avLst/>
          </a:prstGeom>
          <a:noFill/>
          <a:ln cap="flat" cmpd="sng" w="9525">
            <a:solidFill>
              <a:srgbClr val="D9D9D9"/>
            </a:solidFill>
            <a:prstDash val="solid"/>
            <a:round/>
            <a:headEnd len="med" w="med" type="none"/>
            <a:tailEnd len="med" w="med" type="none"/>
          </a:ln>
        </p:spPr>
      </p:cxnSp>
      <p:cxnSp>
        <p:nvCxnSpPr>
          <p:cNvPr id="7823" name="Google Shape;7823;p95"/>
          <p:cNvCxnSpPr/>
          <p:nvPr/>
        </p:nvCxnSpPr>
        <p:spPr>
          <a:xfrm>
            <a:off x="3075700" y="1190438"/>
            <a:ext cx="2700" cy="2086200"/>
          </a:xfrm>
          <a:prstGeom prst="straightConnector1">
            <a:avLst/>
          </a:prstGeom>
          <a:noFill/>
          <a:ln cap="flat" cmpd="sng" w="9525">
            <a:solidFill>
              <a:srgbClr val="D9D9D9"/>
            </a:solidFill>
            <a:prstDash val="solid"/>
            <a:round/>
            <a:headEnd len="med" w="med" type="none"/>
            <a:tailEnd len="med" w="med" type="none"/>
          </a:ln>
        </p:spPr>
      </p:cxnSp>
      <p:cxnSp>
        <p:nvCxnSpPr>
          <p:cNvPr id="7824" name="Google Shape;7824;p95"/>
          <p:cNvCxnSpPr/>
          <p:nvPr/>
        </p:nvCxnSpPr>
        <p:spPr>
          <a:xfrm flipH="1">
            <a:off x="2675012"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825" name="Google Shape;7825;p95"/>
          <p:cNvCxnSpPr/>
          <p:nvPr/>
        </p:nvCxnSpPr>
        <p:spPr>
          <a:xfrm flipH="1">
            <a:off x="2548950" y="1186238"/>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826" name="Google Shape;7826;p95"/>
          <p:cNvCxnSpPr/>
          <p:nvPr/>
        </p:nvCxnSpPr>
        <p:spPr>
          <a:xfrm flipH="1">
            <a:off x="2406037" y="1174963"/>
            <a:ext cx="7800" cy="2101800"/>
          </a:xfrm>
          <a:prstGeom prst="straightConnector1">
            <a:avLst/>
          </a:prstGeom>
          <a:noFill/>
          <a:ln cap="flat" cmpd="sng" w="9525">
            <a:solidFill>
              <a:srgbClr val="D9D9D9"/>
            </a:solidFill>
            <a:prstDash val="solid"/>
            <a:round/>
            <a:headEnd len="med" w="med" type="none"/>
            <a:tailEnd len="med" w="med" type="none"/>
          </a:ln>
        </p:spPr>
      </p:cxnSp>
      <p:cxnSp>
        <p:nvCxnSpPr>
          <p:cNvPr id="7827" name="Google Shape;7827;p95"/>
          <p:cNvCxnSpPr/>
          <p:nvPr/>
        </p:nvCxnSpPr>
        <p:spPr>
          <a:xfrm flipH="1">
            <a:off x="2271562" y="1174963"/>
            <a:ext cx="9300" cy="2093400"/>
          </a:xfrm>
          <a:prstGeom prst="straightConnector1">
            <a:avLst/>
          </a:prstGeom>
          <a:noFill/>
          <a:ln cap="flat" cmpd="sng" w="9525">
            <a:solidFill>
              <a:srgbClr val="D9D9D9"/>
            </a:solidFill>
            <a:prstDash val="solid"/>
            <a:round/>
            <a:headEnd len="med" w="med" type="none"/>
            <a:tailEnd len="med" w="med" type="none"/>
          </a:ln>
        </p:spPr>
      </p:cxnSp>
      <p:cxnSp>
        <p:nvCxnSpPr>
          <p:cNvPr id="7828" name="Google Shape;7828;p95"/>
          <p:cNvCxnSpPr/>
          <p:nvPr/>
        </p:nvCxnSpPr>
        <p:spPr>
          <a:xfrm flipH="1">
            <a:off x="2142162" y="1174963"/>
            <a:ext cx="5400" cy="2082000"/>
          </a:xfrm>
          <a:prstGeom prst="straightConnector1">
            <a:avLst/>
          </a:prstGeom>
          <a:noFill/>
          <a:ln cap="flat" cmpd="sng" w="9525">
            <a:solidFill>
              <a:srgbClr val="D9D9D9"/>
            </a:solidFill>
            <a:prstDash val="solid"/>
            <a:round/>
            <a:headEnd len="med" w="med" type="none"/>
            <a:tailEnd len="med" w="med" type="none"/>
          </a:ln>
        </p:spPr>
      </p:cxnSp>
      <p:sp>
        <p:nvSpPr>
          <p:cNvPr id="7829" name="Google Shape;7829;p95"/>
          <p:cNvSpPr/>
          <p:nvPr/>
        </p:nvSpPr>
        <p:spPr>
          <a:xfrm>
            <a:off x="3273375" y="3852613"/>
            <a:ext cx="14892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5"/>
          <p:cNvSpPr txBox="1"/>
          <p:nvPr/>
        </p:nvSpPr>
        <p:spPr>
          <a:xfrm>
            <a:off x="3266775" y="3957638"/>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7831" name="Google Shape;7831;p95"/>
          <p:cNvSpPr txBox="1"/>
          <p:nvPr/>
        </p:nvSpPr>
        <p:spPr>
          <a:xfrm>
            <a:off x="1417475" y="4051388"/>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7832" name="Google Shape;7832;p95"/>
          <p:cNvSpPr/>
          <p:nvPr/>
        </p:nvSpPr>
        <p:spPr>
          <a:xfrm>
            <a:off x="1344900" y="3603338"/>
            <a:ext cx="1770000" cy="57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6" name="Shape 7836"/>
        <p:cNvGrpSpPr/>
        <p:nvPr/>
      </p:nvGrpSpPr>
      <p:grpSpPr>
        <a:xfrm>
          <a:off x="0" y="0"/>
          <a:ext cx="0" cy="0"/>
          <a:chOff x="0" y="0"/>
          <a:chExt cx="0" cy="0"/>
        </a:xfrm>
      </p:grpSpPr>
      <p:pic>
        <p:nvPicPr>
          <p:cNvPr id="7837" name="Google Shape;7837;p96"/>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7838" name="Google Shape;7838;p96"/>
          <p:cNvSpPr txBox="1"/>
          <p:nvPr/>
        </p:nvSpPr>
        <p:spPr>
          <a:xfrm rot="-2698646">
            <a:off x="634865" y="14688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7839" name="Google Shape;7839;p96"/>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7840" name="Google Shape;7840;p96"/>
          <p:cNvSpPr/>
          <p:nvPr/>
        </p:nvSpPr>
        <p:spPr>
          <a:xfrm>
            <a:off x="6642525" y="1394675"/>
            <a:ext cx="300300" cy="21657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841" name="Google Shape;7841;p96"/>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42" name="Google Shape;7842;p96"/>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43" name="Google Shape;7843;p96"/>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44" name="Google Shape;7844;p96"/>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45" name="Google Shape;7845;p96"/>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46" name="Google Shape;7846;p96"/>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47" name="Google Shape;7847;p96"/>
          <p:cNvSpPr txBox="1"/>
          <p:nvPr/>
        </p:nvSpPr>
        <p:spPr>
          <a:xfrm>
            <a:off x="1346300"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7848" name="Google Shape;7848;p96"/>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849" name="Google Shape;7849;p96"/>
          <p:cNvSpPr txBox="1"/>
          <p:nvPr/>
        </p:nvSpPr>
        <p:spPr>
          <a:xfrm rot="-2700000">
            <a:off x="5182933"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7850" name="Google Shape;7850;p96"/>
          <p:cNvSpPr txBox="1"/>
          <p:nvPr/>
        </p:nvSpPr>
        <p:spPr>
          <a:xfrm rot="-2700000">
            <a:off x="4207201" y="40432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7851" name="Google Shape;7851;p96"/>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6"/>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6"/>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6"/>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6"/>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6"/>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6"/>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6"/>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6"/>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6"/>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6"/>
          <p:cNvSpPr/>
          <p:nvPr/>
        </p:nvSpPr>
        <p:spPr>
          <a:xfrm rot="-5400000">
            <a:off x="1613950" y="1194175"/>
            <a:ext cx="48300" cy="153000"/>
          </a:xfrm>
          <a:prstGeom prst="rightBrace">
            <a:avLst>
              <a:gd fmla="val 74574"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Times New Roman"/>
              <a:ea typeface="Times New Roman"/>
              <a:cs typeface="Times New Roman"/>
              <a:sym typeface="Times New Roman"/>
            </a:endParaRPr>
          </a:p>
        </p:txBody>
      </p:sp>
      <p:sp>
        <p:nvSpPr>
          <p:cNvPr id="7862" name="Google Shape;7862;p96"/>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6"/>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864" name="Google Shape;7864;p96"/>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6"/>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7866" name="Google Shape;7866;p96"/>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67" name="Google Shape;7867;p96"/>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7868" name="Google Shape;7868;p96"/>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7869" name="Google Shape;7869;p96"/>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0" name="Google Shape;7870;p96"/>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7871" name="Google Shape;7871;p96"/>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7872" name="Google Shape;7872;p96"/>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3" name="Google Shape;7873;p96"/>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7874" name="Google Shape;7874;p96"/>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5" name="Google Shape;7875;p96"/>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7876" name="Google Shape;7876;p96"/>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7877" name="Google Shape;7877;p96"/>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6"/>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6"/>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6"/>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81" name="Google Shape;7881;p96"/>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82" name="Google Shape;7882;p96"/>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83" name="Google Shape;7883;p96"/>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84" name="Google Shape;7884;p96"/>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85" name="Google Shape;7885;p96"/>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86" name="Google Shape;7886;p96"/>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87" name="Google Shape;7887;p96"/>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88" name="Google Shape;7888;p96"/>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89" name="Google Shape;7889;p96"/>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90" name="Google Shape;7890;p96"/>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91" name="Google Shape;7891;p96"/>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92" name="Google Shape;7892;p96"/>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93" name="Google Shape;7893;p96"/>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94" name="Google Shape;7894;p96"/>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95" name="Google Shape;7895;p96"/>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96" name="Google Shape;7896;p96"/>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97" name="Google Shape;7897;p96"/>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898" name="Google Shape;7898;p96"/>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99" name="Google Shape;7899;p96"/>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7900" name="Google Shape;7900;p96"/>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6"/>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6"/>
          <p:cNvSpPr txBox="1"/>
          <p:nvPr/>
        </p:nvSpPr>
        <p:spPr>
          <a:xfrm rot="-2700000">
            <a:off x="6012065" y="3920549"/>
            <a:ext cx="1328371" cy="51717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7903" name="Google Shape;7903;p96"/>
          <p:cNvSpPr txBox="1"/>
          <p:nvPr/>
        </p:nvSpPr>
        <p:spPr>
          <a:xfrm rot="-2700000">
            <a:off x="6847257" y="38937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7904" name="Google Shape;7904;p96"/>
          <p:cNvSpPr/>
          <p:nvPr/>
        </p:nvSpPr>
        <p:spPr>
          <a:xfrm>
            <a:off x="7328750" y="1807500"/>
            <a:ext cx="356700" cy="15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6"/>
          <p:cNvSpPr/>
          <p:nvPr/>
        </p:nvSpPr>
        <p:spPr>
          <a:xfrm>
            <a:off x="7371525" y="1820325"/>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06" name="Google Shape;7906;p96"/>
          <p:cNvCxnSpPr>
            <a:stCxn id="7905" idx="1"/>
            <a:endCxn id="7905" idx="3"/>
          </p:cNvCxnSpPr>
          <p:nvPr/>
        </p:nvCxnSpPr>
        <p:spPr>
          <a:xfrm>
            <a:off x="7371525" y="2536725"/>
            <a:ext cx="235200" cy="0"/>
          </a:xfrm>
          <a:prstGeom prst="straightConnector1">
            <a:avLst/>
          </a:prstGeom>
          <a:noFill/>
          <a:ln cap="flat" cmpd="sng" w="9525">
            <a:solidFill>
              <a:srgbClr val="000000"/>
            </a:solidFill>
            <a:prstDash val="solid"/>
            <a:round/>
            <a:headEnd len="med" w="med" type="none"/>
            <a:tailEnd len="med" w="med" type="none"/>
          </a:ln>
        </p:spPr>
      </p:cxnSp>
      <p:cxnSp>
        <p:nvCxnSpPr>
          <p:cNvPr id="7907" name="Google Shape;7907;p96"/>
          <p:cNvCxnSpPr/>
          <p:nvPr/>
        </p:nvCxnSpPr>
        <p:spPr>
          <a:xfrm>
            <a:off x="7371525" y="2175325"/>
            <a:ext cx="235200" cy="0"/>
          </a:xfrm>
          <a:prstGeom prst="straightConnector1">
            <a:avLst/>
          </a:prstGeom>
          <a:noFill/>
          <a:ln cap="flat" cmpd="sng" w="9525">
            <a:solidFill>
              <a:srgbClr val="000000"/>
            </a:solidFill>
            <a:prstDash val="solid"/>
            <a:round/>
            <a:headEnd len="med" w="med" type="none"/>
            <a:tailEnd len="med" w="med" type="none"/>
          </a:ln>
        </p:spPr>
      </p:cxnSp>
      <p:pic>
        <p:nvPicPr>
          <p:cNvPr id="7908" name="Google Shape;7908;p96"/>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7909" name="Google Shape;7909;p96"/>
          <p:cNvCxnSpPr/>
          <p:nvPr/>
        </p:nvCxnSpPr>
        <p:spPr>
          <a:xfrm>
            <a:off x="7371525" y="2898125"/>
            <a:ext cx="235200" cy="0"/>
          </a:xfrm>
          <a:prstGeom prst="straightConnector1">
            <a:avLst/>
          </a:prstGeom>
          <a:noFill/>
          <a:ln cap="flat" cmpd="sng" w="9525">
            <a:solidFill>
              <a:srgbClr val="000000"/>
            </a:solidFill>
            <a:prstDash val="solid"/>
            <a:round/>
            <a:headEnd len="med" w="med" type="none"/>
            <a:tailEnd len="med" w="med" type="none"/>
          </a:ln>
        </p:spPr>
      </p:cxnSp>
      <p:sp>
        <p:nvSpPr>
          <p:cNvPr id="7910" name="Google Shape;7910;p96"/>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6"/>
          <p:cNvSpPr txBox="1"/>
          <p:nvPr/>
        </p:nvSpPr>
        <p:spPr>
          <a:xfrm>
            <a:off x="2368925" y="1173625"/>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7912" name="Google Shape;7912;p96"/>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6"/>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914" name="Google Shape;7914;p96"/>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6"/>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7916" name="Google Shape;7916;p96"/>
          <p:cNvCxnSpPr/>
          <p:nvPr/>
        </p:nvCxnSpPr>
        <p:spPr>
          <a:xfrm flipH="1">
            <a:off x="209292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917" name="Google Shape;7917;p96"/>
          <p:cNvCxnSpPr/>
          <p:nvPr/>
        </p:nvCxnSpPr>
        <p:spPr>
          <a:xfrm>
            <a:off x="2232800" y="1322300"/>
            <a:ext cx="3000" cy="2090400"/>
          </a:xfrm>
          <a:prstGeom prst="straightConnector1">
            <a:avLst/>
          </a:prstGeom>
          <a:noFill/>
          <a:ln cap="flat" cmpd="sng" w="9525">
            <a:solidFill>
              <a:srgbClr val="D9D9D9"/>
            </a:solidFill>
            <a:prstDash val="solid"/>
            <a:round/>
            <a:headEnd len="med" w="med" type="none"/>
            <a:tailEnd len="med" w="med" type="none"/>
          </a:ln>
        </p:spPr>
      </p:cxnSp>
      <p:cxnSp>
        <p:nvCxnSpPr>
          <p:cNvPr id="7918" name="Google Shape;7918;p96"/>
          <p:cNvCxnSpPr/>
          <p:nvPr/>
        </p:nvCxnSpPr>
        <p:spPr>
          <a:xfrm>
            <a:off x="2367525" y="1326500"/>
            <a:ext cx="2700" cy="2086200"/>
          </a:xfrm>
          <a:prstGeom prst="straightConnector1">
            <a:avLst/>
          </a:prstGeom>
          <a:noFill/>
          <a:ln cap="flat" cmpd="sng" w="9525">
            <a:solidFill>
              <a:srgbClr val="D9D9D9"/>
            </a:solidFill>
            <a:prstDash val="solid"/>
            <a:round/>
            <a:headEnd len="med" w="med" type="none"/>
            <a:tailEnd len="med" w="med" type="none"/>
          </a:ln>
        </p:spPr>
      </p:cxnSp>
      <p:cxnSp>
        <p:nvCxnSpPr>
          <p:cNvPr id="7919" name="Google Shape;7919;p96"/>
          <p:cNvCxnSpPr/>
          <p:nvPr/>
        </p:nvCxnSpPr>
        <p:spPr>
          <a:xfrm flipH="1">
            <a:off x="1966837"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920" name="Google Shape;7920;p96"/>
          <p:cNvCxnSpPr/>
          <p:nvPr/>
        </p:nvCxnSpPr>
        <p:spPr>
          <a:xfrm flipH="1">
            <a:off x="1840775" y="1322300"/>
            <a:ext cx="5400" cy="2082000"/>
          </a:xfrm>
          <a:prstGeom prst="straightConnector1">
            <a:avLst/>
          </a:prstGeom>
          <a:noFill/>
          <a:ln cap="flat" cmpd="sng" w="9525">
            <a:solidFill>
              <a:srgbClr val="D9D9D9"/>
            </a:solidFill>
            <a:prstDash val="solid"/>
            <a:round/>
            <a:headEnd len="med" w="med" type="none"/>
            <a:tailEnd len="med" w="med" type="none"/>
          </a:ln>
        </p:spPr>
      </p:cxnSp>
      <p:cxnSp>
        <p:nvCxnSpPr>
          <p:cNvPr id="7921" name="Google Shape;7921;p96"/>
          <p:cNvCxnSpPr/>
          <p:nvPr/>
        </p:nvCxnSpPr>
        <p:spPr>
          <a:xfrm flipH="1">
            <a:off x="1697862" y="1311025"/>
            <a:ext cx="7800" cy="2101800"/>
          </a:xfrm>
          <a:prstGeom prst="straightConnector1">
            <a:avLst/>
          </a:prstGeom>
          <a:noFill/>
          <a:ln cap="flat" cmpd="sng" w="9525">
            <a:solidFill>
              <a:srgbClr val="D9D9D9"/>
            </a:solidFill>
            <a:prstDash val="solid"/>
            <a:round/>
            <a:headEnd len="med" w="med" type="none"/>
            <a:tailEnd len="med" w="med" type="none"/>
          </a:ln>
        </p:spPr>
      </p:cxnSp>
      <p:cxnSp>
        <p:nvCxnSpPr>
          <p:cNvPr id="7922" name="Google Shape;7922;p96"/>
          <p:cNvCxnSpPr/>
          <p:nvPr/>
        </p:nvCxnSpPr>
        <p:spPr>
          <a:xfrm flipH="1">
            <a:off x="1563387" y="1311025"/>
            <a:ext cx="9300" cy="2093400"/>
          </a:xfrm>
          <a:prstGeom prst="straightConnector1">
            <a:avLst/>
          </a:prstGeom>
          <a:noFill/>
          <a:ln cap="flat" cmpd="sng" w="9525">
            <a:solidFill>
              <a:srgbClr val="D9D9D9"/>
            </a:solidFill>
            <a:prstDash val="solid"/>
            <a:round/>
            <a:headEnd len="med" w="med" type="none"/>
            <a:tailEnd len="med" w="med" type="none"/>
          </a:ln>
        </p:spPr>
      </p:cxnSp>
      <p:cxnSp>
        <p:nvCxnSpPr>
          <p:cNvPr id="7923" name="Google Shape;7923;p96"/>
          <p:cNvCxnSpPr/>
          <p:nvPr/>
        </p:nvCxnSpPr>
        <p:spPr>
          <a:xfrm flipH="1">
            <a:off x="1433987" y="1311025"/>
            <a:ext cx="5400" cy="2082000"/>
          </a:xfrm>
          <a:prstGeom prst="straightConnector1">
            <a:avLst/>
          </a:prstGeom>
          <a:noFill/>
          <a:ln cap="flat" cmpd="sng" w="9525">
            <a:solidFill>
              <a:srgbClr val="D9D9D9"/>
            </a:solidFill>
            <a:prstDash val="solid"/>
            <a:round/>
            <a:headEnd len="med" w="med" type="none"/>
            <a:tailEnd len="med" w="med" type="none"/>
          </a:ln>
        </p:spPr>
      </p:cxnSp>
      <p:sp>
        <p:nvSpPr>
          <p:cNvPr id="7924" name="Google Shape;7924;p96"/>
          <p:cNvSpPr/>
          <p:nvPr/>
        </p:nvSpPr>
        <p:spPr>
          <a:xfrm>
            <a:off x="2565200" y="3988675"/>
            <a:ext cx="14892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6"/>
          <p:cNvSpPr txBox="1"/>
          <p:nvPr/>
        </p:nvSpPr>
        <p:spPr>
          <a:xfrm>
            <a:off x="2558600" y="4093700"/>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7926" name="Google Shape;7926;p96"/>
          <p:cNvSpPr txBox="1"/>
          <p:nvPr/>
        </p:nvSpPr>
        <p:spPr>
          <a:xfrm>
            <a:off x="709300" y="4187450"/>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7927" name="Google Shape;7927;p96"/>
          <p:cNvSpPr/>
          <p:nvPr/>
        </p:nvSpPr>
        <p:spPr>
          <a:xfrm>
            <a:off x="636725" y="3739400"/>
            <a:ext cx="1770000" cy="57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6"/>
          <p:cNvSpPr/>
          <p:nvPr/>
        </p:nvSpPr>
        <p:spPr>
          <a:xfrm>
            <a:off x="7644125" y="2170650"/>
            <a:ext cx="300300" cy="10671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29" name="Google Shape;7929;p96"/>
          <p:cNvPicPr preferRelativeResize="0"/>
          <p:nvPr/>
        </p:nvPicPr>
        <p:blipFill>
          <a:blip r:embed="rId12">
            <a:alphaModFix/>
          </a:blip>
          <a:stretch>
            <a:fillRect/>
          </a:stretch>
        </p:blipFill>
        <p:spPr>
          <a:xfrm>
            <a:off x="7981825" y="2175325"/>
            <a:ext cx="969600" cy="1191403"/>
          </a:xfrm>
          <a:prstGeom prst="rect">
            <a:avLst/>
          </a:prstGeom>
          <a:noFill/>
          <a:ln>
            <a:noFill/>
          </a:ln>
        </p:spPr>
      </p:pic>
      <p:sp>
        <p:nvSpPr>
          <p:cNvPr id="7930" name="Google Shape;7930;p96"/>
          <p:cNvSpPr txBox="1"/>
          <p:nvPr/>
        </p:nvSpPr>
        <p:spPr>
          <a:xfrm rot="-2700000">
            <a:off x="7748532" y="38051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Pain</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Localization</a:t>
            </a:r>
            <a:endParaRPr sz="1200">
              <a:latin typeface="Times New Roman"/>
              <a:ea typeface="Times New Roman"/>
              <a:cs typeface="Times New Roman"/>
              <a:sym typeface="Times New Roman"/>
            </a:endParaRPr>
          </a:p>
        </p:txBody>
      </p:sp>
      <p:cxnSp>
        <p:nvCxnSpPr>
          <p:cNvPr id="7931" name="Google Shape;7931;p96"/>
          <p:cNvCxnSpPr>
            <a:endCxn id="7932" idx="1"/>
          </p:cNvCxnSpPr>
          <p:nvPr/>
        </p:nvCxnSpPr>
        <p:spPr>
          <a:xfrm flipH="1" rot="10800000">
            <a:off x="7692550" y="1659669"/>
            <a:ext cx="268500" cy="256200"/>
          </a:xfrm>
          <a:prstGeom prst="straightConnector1">
            <a:avLst/>
          </a:prstGeom>
          <a:noFill/>
          <a:ln cap="flat" cmpd="sng" w="9525">
            <a:solidFill>
              <a:schemeClr val="dk2"/>
            </a:solidFill>
            <a:prstDash val="solid"/>
            <a:round/>
            <a:headEnd len="med" w="med" type="none"/>
            <a:tailEnd len="med" w="med" type="none"/>
          </a:ln>
        </p:spPr>
      </p:cxnSp>
      <p:sp>
        <p:nvSpPr>
          <p:cNvPr id="7932" name="Google Shape;7932;p96"/>
          <p:cNvSpPr txBox="1"/>
          <p:nvPr/>
        </p:nvSpPr>
        <p:spPr>
          <a:xfrm rot="-2700000">
            <a:off x="7821563" y="1138152"/>
            <a:ext cx="952473" cy="36953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6" name="Shape 7936"/>
        <p:cNvGrpSpPr/>
        <p:nvPr/>
      </p:nvGrpSpPr>
      <p:grpSpPr>
        <a:xfrm>
          <a:off x="0" y="0"/>
          <a:ext cx="0" cy="0"/>
          <a:chOff x="0" y="0"/>
          <a:chExt cx="0" cy="0"/>
        </a:xfrm>
      </p:grpSpPr>
      <p:sp>
        <p:nvSpPr>
          <p:cNvPr id="7937" name="Google Shape;7937;p97"/>
          <p:cNvSpPr/>
          <p:nvPr/>
        </p:nvSpPr>
        <p:spPr>
          <a:xfrm>
            <a:off x="3611950" y="1855350"/>
            <a:ext cx="235200" cy="1432800"/>
          </a:xfrm>
          <a:prstGeom prst="rect">
            <a:avLst/>
          </a:prstGeom>
          <a:gradFill>
            <a:gsLst>
              <a:gs pos="0">
                <a:srgbClr val="FF0000"/>
              </a:gs>
              <a:gs pos="100000">
                <a:schemeClr val="lt1"/>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38" name="Google Shape;7938;p97"/>
          <p:cNvCxnSpPr>
            <a:stCxn id="7937" idx="1"/>
            <a:endCxn id="7937" idx="3"/>
          </p:cNvCxnSpPr>
          <p:nvPr/>
        </p:nvCxnSpPr>
        <p:spPr>
          <a:xfrm>
            <a:off x="3611950" y="25717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7939" name="Google Shape;7939;p97"/>
          <p:cNvCxnSpPr/>
          <p:nvPr/>
        </p:nvCxnSpPr>
        <p:spPr>
          <a:xfrm>
            <a:off x="3611950" y="2210350"/>
            <a:ext cx="235200" cy="0"/>
          </a:xfrm>
          <a:prstGeom prst="straightConnector1">
            <a:avLst/>
          </a:prstGeom>
          <a:noFill/>
          <a:ln cap="flat" cmpd="sng" w="9525">
            <a:solidFill>
              <a:schemeClr val="dk2"/>
            </a:solidFill>
            <a:prstDash val="solid"/>
            <a:round/>
            <a:headEnd len="med" w="med" type="none"/>
            <a:tailEnd len="med" w="med" type="none"/>
          </a:ln>
        </p:spPr>
      </p:cxnSp>
      <p:cxnSp>
        <p:nvCxnSpPr>
          <p:cNvPr id="7940" name="Google Shape;7940;p97"/>
          <p:cNvCxnSpPr/>
          <p:nvPr/>
        </p:nvCxnSpPr>
        <p:spPr>
          <a:xfrm>
            <a:off x="3611950" y="2933150"/>
            <a:ext cx="235200" cy="0"/>
          </a:xfrm>
          <a:prstGeom prst="straightConnector1">
            <a:avLst/>
          </a:prstGeom>
          <a:noFill/>
          <a:ln cap="flat" cmpd="sng" w="9525">
            <a:solidFill>
              <a:schemeClr val="dk2"/>
            </a:solidFill>
            <a:prstDash val="solid"/>
            <a:round/>
            <a:headEnd len="med" w="med" type="none"/>
            <a:tailEnd len="med" w="med" type="none"/>
          </a:ln>
        </p:spPr>
      </p:cxnSp>
      <p:sp>
        <p:nvSpPr>
          <p:cNvPr id="7941" name="Google Shape;7941;p97"/>
          <p:cNvSpPr/>
          <p:nvPr/>
        </p:nvSpPr>
        <p:spPr>
          <a:xfrm>
            <a:off x="4067825" y="1857925"/>
            <a:ext cx="235200" cy="1432800"/>
          </a:xfrm>
          <a:prstGeom prst="roundRect">
            <a:avLst>
              <a:gd fmla="val 16667" name="adj"/>
            </a:avLst>
          </a:prstGeom>
          <a:gradFill>
            <a:gsLst>
              <a:gs pos="0">
                <a:srgbClr val="FF0000"/>
              </a:gs>
              <a:gs pos="100000">
                <a:schemeClr val="lt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5" name="Shape 7945"/>
        <p:cNvGrpSpPr/>
        <p:nvPr/>
      </p:nvGrpSpPr>
      <p:grpSpPr>
        <a:xfrm>
          <a:off x="0" y="0"/>
          <a:ext cx="0" cy="0"/>
          <a:chOff x="0" y="0"/>
          <a:chExt cx="0" cy="0"/>
        </a:xfrm>
      </p:grpSpPr>
      <p:sp>
        <p:nvSpPr>
          <p:cNvPr id="7946" name="Google Shape;7946;p98"/>
          <p:cNvSpPr txBox="1"/>
          <p:nvPr/>
        </p:nvSpPr>
        <p:spPr>
          <a:xfrm rot="-2701427">
            <a:off x="7932963" y="3840488"/>
            <a:ext cx="1022052" cy="55578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sp>
        <p:nvSpPr>
          <p:cNvPr id="7947" name="Google Shape;7947;p98"/>
          <p:cNvSpPr txBox="1"/>
          <p:nvPr/>
        </p:nvSpPr>
        <p:spPr>
          <a:xfrm rot="-2698646">
            <a:off x="634865" y="1489977"/>
            <a:ext cx="538603" cy="2218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7948" name="Google Shape;7948;p98"/>
          <p:cNvSpPr txBox="1"/>
          <p:nvPr/>
        </p:nvSpPr>
        <p:spPr>
          <a:xfrm>
            <a:off x="6626750" y="1910075"/>
            <a:ext cx="155100" cy="14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p>
        </p:txBody>
      </p:sp>
      <p:sp>
        <p:nvSpPr>
          <p:cNvPr id="7949" name="Google Shape;7949;p98"/>
          <p:cNvSpPr/>
          <p:nvPr/>
        </p:nvSpPr>
        <p:spPr>
          <a:xfrm>
            <a:off x="6642525" y="1394675"/>
            <a:ext cx="300300" cy="2165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950" name="Google Shape;7950;p98"/>
          <p:cNvSpPr txBox="1"/>
          <p:nvPr/>
        </p:nvSpPr>
        <p:spPr>
          <a:xfrm>
            <a:off x="5621225" y="158805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51" name="Google Shape;7951;p98"/>
          <p:cNvSpPr txBox="1"/>
          <p:nvPr/>
        </p:nvSpPr>
        <p:spPr>
          <a:xfrm>
            <a:off x="5621225" y="2083763"/>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52" name="Google Shape;7952;p98"/>
          <p:cNvSpPr txBox="1"/>
          <p:nvPr/>
        </p:nvSpPr>
        <p:spPr>
          <a:xfrm>
            <a:off x="5621225" y="2336600"/>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53" name="Google Shape;7953;p98"/>
          <p:cNvSpPr txBox="1"/>
          <p:nvPr/>
        </p:nvSpPr>
        <p:spPr>
          <a:xfrm>
            <a:off x="5621225" y="25794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54" name="Google Shape;7954;p98"/>
          <p:cNvSpPr txBox="1"/>
          <p:nvPr/>
        </p:nvSpPr>
        <p:spPr>
          <a:xfrm>
            <a:off x="5621225" y="2834313"/>
            <a:ext cx="684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55" name="Google Shape;7955;p98"/>
          <p:cNvSpPr txBox="1"/>
          <p:nvPr/>
        </p:nvSpPr>
        <p:spPr>
          <a:xfrm>
            <a:off x="5621225" y="3075175"/>
            <a:ext cx="6849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56" name="Google Shape;7956;p98"/>
          <p:cNvSpPr txBox="1"/>
          <p:nvPr/>
        </p:nvSpPr>
        <p:spPr>
          <a:xfrm>
            <a:off x="635225" y="3820275"/>
            <a:ext cx="1857600" cy="35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7957" name="Google Shape;7957;p98"/>
          <p:cNvSpPr txBox="1"/>
          <p:nvPr/>
        </p:nvSpPr>
        <p:spPr>
          <a:xfrm>
            <a:off x="1332125" y="1005075"/>
            <a:ext cx="747600" cy="23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7958" name="Google Shape;7958;p98"/>
          <p:cNvSpPr txBox="1"/>
          <p:nvPr/>
        </p:nvSpPr>
        <p:spPr>
          <a:xfrm>
            <a:off x="5621225" y="1836076"/>
            <a:ext cx="6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59" name="Google Shape;7959;p98"/>
          <p:cNvSpPr txBox="1"/>
          <p:nvPr/>
        </p:nvSpPr>
        <p:spPr>
          <a:xfrm rot="-2700000">
            <a:off x="5228483" y="3971114"/>
            <a:ext cx="1263034" cy="57021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7960" name="Google Shape;7960;p98"/>
          <p:cNvSpPr txBox="1"/>
          <p:nvPr/>
        </p:nvSpPr>
        <p:spPr>
          <a:xfrm rot="-2700000">
            <a:off x="4231963" y="4026042"/>
            <a:ext cx="1067024" cy="425961"/>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7961" name="Google Shape;7961;p98"/>
          <p:cNvSpPr txBox="1"/>
          <p:nvPr/>
        </p:nvSpPr>
        <p:spPr>
          <a:xfrm>
            <a:off x="2649475" y="3994975"/>
            <a:ext cx="1502400" cy="537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7962" name="Google Shape;7962;p98"/>
          <p:cNvSpPr/>
          <p:nvPr/>
        </p:nvSpPr>
        <p:spPr>
          <a:xfrm>
            <a:off x="3877975" y="562450"/>
            <a:ext cx="356700" cy="338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8"/>
          <p:cNvSpPr/>
          <p:nvPr/>
        </p:nvSpPr>
        <p:spPr>
          <a:xfrm>
            <a:off x="3906175" y="851775"/>
            <a:ext cx="300300" cy="3093000"/>
          </a:xfrm>
          <a:prstGeom prst="rightBrace">
            <a:avLst>
              <a:gd fmla="val 50000" name="adj1"/>
              <a:gd fmla="val 51483"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8"/>
          <p:cNvSpPr/>
          <p:nvPr/>
        </p:nvSpPr>
        <p:spPr>
          <a:xfrm>
            <a:off x="2427425" y="198297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8"/>
          <p:cNvSpPr txBox="1"/>
          <p:nvPr/>
        </p:nvSpPr>
        <p:spPr>
          <a:xfrm>
            <a:off x="2368925" y="202410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966" name="Google Shape;7966;p98"/>
          <p:cNvSpPr/>
          <p:nvPr/>
        </p:nvSpPr>
        <p:spPr>
          <a:xfrm>
            <a:off x="5198875" y="2228825"/>
            <a:ext cx="3003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8"/>
          <p:cNvSpPr/>
          <p:nvPr/>
        </p:nvSpPr>
        <p:spPr>
          <a:xfrm>
            <a:off x="5180500" y="2338625"/>
            <a:ext cx="51000" cy="29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8"/>
          <p:cNvSpPr/>
          <p:nvPr/>
        </p:nvSpPr>
        <p:spPr>
          <a:xfrm>
            <a:off x="519887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8"/>
          <p:cNvSpPr/>
          <p:nvPr/>
        </p:nvSpPr>
        <p:spPr>
          <a:xfrm>
            <a:off x="6977425" y="2286825"/>
            <a:ext cx="356700" cy="47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8"/>
          <p:cNvSpPr/>
          <p:nvPr/>
        </p:nvSpPr>
        <p:spPr>
          <a:xfrm>
            <a:off x="7007025"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8"/>
          <p:cNvSpPr/>
          <p:nvPr/>
        </p:nvSpPr>
        <p:spPr>
          <a:xfrm>
            <a:off x="6274350" y="2264625"/>
            <a:ext cx="356700" cy="44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8"/>
          <p:cNvSpPr/>
          <p:nvPr/>
        </p:nvSpPr>
        <p:spPr>
          <a:xfrm>
            <a:off x="6285213" y="2388675"/>
            <a:ext cx="300300" cy="296100"/>
          </a:xfrm>
          <a:prstGeom prst="rightArrow">
            <a:avLst>
              <a:gd fmla="val 50000" name="adj1"/>
              <a:gd fmla="val 32184"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8"/>
          <p:cNvSpPr/>
          <p:nvPr/>
        </p:nvSpPr>
        <p:spPr>
          <a:xfrm>
            <a:off x="1509750" y="1243325"/>
            <a:ext cx="200100" cy="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8"/>
          <p:cNvSpPr/>
          <p:nvPr/>
        </p:nvSpPr>
        <p:spPr>
          <a:xfrm rot="-5400000">
            <a:off x="1588950" y="1201625"/>
            <a:ext cx="54000" cy="172200"/>
          </a:xfrm>
          <a:prstGeom prst="rightBrace">
            <a:avLst>
              <a:gd fmla="val 33009" name="adj1"/>
              <a:gd fmla="val 53229"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7975" name="Google Shape;7975;p98"/>
          <p:cNvSpPr/>
          <p:nvPr/>
        </p:nvSpPr>
        <p:spPr>
          <a:xfrm>
            <a:off x="2425975" y="1191525"/>
            <a:ext cx="356700" cy="23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8"/>
          <p:cNvSpPr txBox="1"/>
          <p:nvPr/>
        </p:nvSpPr>
        <p:spPr>
          <a:xfrm>
            <a:off x="2368925" y="1191525"/>
            <a:ext cx="4173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7977" name="Google Shape;7977;p98"/>
          <p:cNvSpPr/>
          <p:nvPr/>
        </p:nvSpPr>
        <p:spPr>
          <a:xfrm>
            <a:off x="2427425" y="11264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8"/>
          <p:cNvSpPr txBox="1"/>
          <p:nvPr/>
        </p:nvSpPr>
        <p:spPr>
          <a:xfrm>
            <a:off x="2368925" y="1167550"/>
            <a:ext cx="417300" cy="2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7979" name="Google Shape;7979;p98"/>
          <p:cNvSpPr/>
          <p:nvPr/>
        </p:nvSpPr>
        <p:spPr>
          <a:xfrm>
            <a:off x="2420025" y="3041700"/>
            <a:ext cx="3567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8"/>
          <p:cNvSpPr/>
          <p:nvPr/>
        </p:nvSpPr>
        <p:spPr>
          <a:xfrm>
            <a:off x="2427425" y="2922525"/>
            <a:ext cx="300300" cy="393000"/>
          </a:xfrm>
          <a:prstGeom prst="rightArrow">
            <a:avLst>
              <a:gd fmla="val 50000" name="adj1"/>
              <a:gd fmla="val 17890" name="adj2"/>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8"/>
          <p:cNvSpPr txBox="1"/>
          <p:nvPr/>
        </p:nvSpPr>
        <p:spPr>
          <a:xfrm>
            <a:off x="6617913" y="1620825"/>
            <a:ext cx="356700" cy="18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7982" name="Google Shape;7982;p98"/>
          <p:cNvSpPr txBox="1"/>
          <p:nvPr/>
        </p:nvSpPr>
        <p:spPr>
          <a:xfrm>
            <a:off x="2368925" y="2987627"/>
            <a:ext cx="417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7983" name="Google Shape;7983;p98"/>
          <p:cNvSpPr/>
          <p:nvPr/>
        </p:nvSpPr>
        <p:spPr>
          <a:xfrm>
            <a:off x="2774200" y="725750"/>
            <a:ext cx="1115400" cy="109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84" name="Google Shape;7984;p98"/>
          <p:cNvPicPr preferRelativeResize="0"/>
          <p:nvPr/>
        </p:nvPicPr>
        <p:blipFill>
          <a:blip r:embed="rId3">
            <a:alphaModFix/>
          </a:blip>
          <a:stretch>
            <a:fillRect/>
          </a:stretch>
        </p:blipFill>
        <p:spPr>
          <a:xfrm>
            <a:off x="1921288" y="117538"/>
            <a:ext cx="1082759" cy="1073976"/>
          </a:xfrm>
          <a:prstGeom prst="rect">
            <a:avLst/>
          </a:prstGeom>
          <a:noFill/>
          <a:ln>
            <a:noFill/>
          </a:ln>
        </p:spPr>
      </p:pic>
      <p:pic>
        <p:nvPicPr>
          <p:cNvPr id="7985" name="Google Shape;7985;p98"/>
          <p:cNvPicPr preferRelativeResize="0"/>
          <p:nvPr/>
        </p:nvPicPr>
        <p:blipFill>
          <a:blip r:embed="rId4">
            <a:alphaModFix/>
          </a:blip>
          <a:stretch>
            <a:fillRect/>
          </a:stretch>
        </p:blipFill>
        <p:spPr>
          <a:xfrm>
            <a:off x="3329750" y="435200"/>
            <a:ext cx="705284" cy="691225"/>
          </a:xfrm>
          <a:prstGeom prst="rect">
            <a:avLst/>
          </a:prstGeom>
          <a:noFill/>
          <a:ln>
            <a:noFill/>
          </a:ln>
        </p:spPr>
      </p:pic>
      <p:sp>
        <p:nvSpPr>
          <p:cNvPr id="7986" name="Google Shape;7986;p98"/>
          <p:cNvSpPr/>
          <p:nvPr/>
        </p:nvSpPr>
        <p:spPr>
          <a:xfrm>
            <a:off x="2765750" y="1805050"/>
            <a:ext cx="1115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87" name="Google Shape;7987;p98"/>
          <p:cNvPicPr preferRelativeResize="0"/>
          <p:nvPr/>
        </p:nvPicPr>
        <p:blipFill>
          <a:blip r:embed="rId5">
            <a:alphaModFix/>
          </a:blip>
          <a:stretch>
            <a:fillRect/>
          </a:stretch>
        </p:blipFill>
        <p:spPr>
          <a:xfrm>
            <a:off x="1756286" y="1349436"/>
            <a:ext cx="1027481" cy="893629"/>
          </a:xfrm>
          <a:prstGeom prst="rect">
            <a:avLst/>
          </a:prstGeom>
          <a:noFill/>
          <a:ln>
            <a:noFill/>
          </a:ln>
        </p:spPr>
      </p:pic>
      <p:pic>
        <p:nvPicPr>
          <p:cNvPr id="7988" name="Google Shape;7988;p98"/>
          <p:cNvPicPr preferRelativeResize="0"/>
          <p:nvPr/>
        </p:nvPicPr>
        <p:blipFill>
          <a:blip r:embed="rId6">
            <a:alphaModFix/>
          </a:blip>
          <a:stretch>
            <a:fillRect/>
          </a:stretch>
        </p:blipFill>
        <p:spPr>
          <a:xfrm>
            <a:off x="3298052" y="2160256"/>
            <a:ext cx="694697" cy="643318"/>
          </a:xfrm>
          <a:prstGeom prst="rect">
            <a:avLst/>
          </a:prstGeom>
          <a:noFill/>
          <a:ln>
            <a:noFill/>
          </a:ln>
        </p:spPr>
      </p:pic>
      <p:sp>
        <p:nvSpPr>
          <p:cNvPr id="7989" name="Google Shape;7989;p98"/>
          <p:cNvSpPr/>
          <p:nvPr/>
        </p:nvSpPr>
        <p:spPr>
          <a:xfrm>
            <a:off x="2791050" y="2875900"/>
            <a:ext cx="1096200" cy="10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0" name="Google Shape;7990;p98"/>
          <p:cNvPicPr preferRelativeResize="0"/>
          <p:nvPr/>
        </p:nvPicPr>
        <p:blipFill>
          <a:blip r:embed="rId7">
            <a:alphaModFix/>
          </a:blip>
          <a:stretch>
            <a:fillRect/>
          </a:stretch>
        </p:blipFill>
        <p:spPr>
          <a:xfrm>
            <a:off x="2859302" y="2834326"/>
            <a:ext cx="1082751" cy="1067037"/>
          </a:xfrm>
          <a:prstGeom prst="rect">
            <a:avLst/>
          </a:prstGeom>
          <a:noFill/>
          <a:ln>
            <a:noFill/>
          </a:ln>
        </p:spPr>
      </p:pic>
      <p:sp>
        <p:nvSpPr>
          <p:cNvPr id="7991" name="Google Shape;7991;p98"/>
          <p:cNvSpPr/>
          <p:nvPr/>
        </p:nvSpPr>
        <p:spPr>
          <a:xfrm>
            <a:off x="4216050" y="1914650"/>
            <a:ext cx="969600" cy="105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2" name="Google Shape;7992;p98"/>
          <p:cNvPicPr preferRelativeResize="0"/>
          <p:nvPr/>
        </p:nvPicPr>
        <p:blipFill>
          <a:blip r:embed="rId8">
            <a:alphaModFix/>
          </a:blip>
          <a:stretch>
            <a:fillRect/>
          </a:stretch>
        </p:blipFill>
        <p:spPr>
          <a:xfrm>
            <a:off x="4248888" y="1977375"/>
            <a:ext cx="791317" cy="828138"/>
          </a:xfrm>
          <a:prstGeom prst="rect">
            <a:avLst/>
          </a:prstGeom>
          <a:noFill/>
          <a:ln>
            <a:noFill/>
          </a:ln>
        </p:spPr>
      </p:pic>
      <p:pic>
        <p:nvPicPr>
          <p:cNvPr id="7993" name="Google Shape;7993;p98"/>
          <p:cNvPicPr preferRelativeResize="0"/>
          <p:nvPr/>
        </p:nvPicPr>
        <p:blipFill>
          <a:blip r:embed="rId9">
            <a:alphaModFix/>
          </a:blip>
          <a:stretch>
            <a:fillRect/>
          </a:stretch>
        </p:blipFill>
        <p:spPr>
          <a:xfrm>
            <a:off x="4542121" y="2285749"/>
            <a:ext cx="624167" cy="639726"/>
          </a:xfrm>
          <a:prstGeom prst="rect">
            <a:avLst/>
          </a:prstGeom>
          <a:noFill/>
          <a:ln>
            <a:noFill/>
          </a:ln>
        </p:spPr>
      </p:pic>
      <p:sp>
        <p:nvSpPr>
          <p:cNvPr id="7994" name="Google Shape;7994;p98"/>
          <p:cNvSpPr txBox="1"/>
          <p:nvPr/>
        </p:nvSpPr>
        <p:spPr>
          <a:xfrm>
            <a:off x="5512588" y="14550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8"/>
          <p:cNvSpPr txBox="1"/>
          <p:nvPr/>
        </p:nvSpPr>
        <p:spPr>
          <a:xfrm>
            <a:off x="5512575" y="1214125"/>
            <a:ext cx="694800" cy="1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8"/>
          <p:cNvSpPr/>
          <p:nvPr/>
        </p:nvSpPr>
        <p:spPr>
          <a:xfrm>
            <a:off x="5514575" y="1644825"/>
            <a:ext cx="747600" cy="173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8"/>
          <p:cNvSpPr txBox="1"/>
          <p:nvPr/>
        </p:nvSpPr>
        <p:spPr>
          <a:xfrm>
            <a:off x="5539363" y="13611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98" name="Google Shape;7998;p98"/>
          <p:cNvSpPr txBox="1"/>
          <p:nvPr/>
        </p:nvSpPr>
        <p:spPr>
          <a:xfrm>
            <a:off x="5539363" y="12565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7999" name="Google Shape;7999;p98"/>
          <p:cNvSpPr txBox="1"/>
          <p:nvPr/>
        </p:nvSpPr>
        <p:spPr>
          <a:xfrm>
            <a:off x="5539363" y="1606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0" name="Google Shape;8000;p98"/>
          <p:cNvSpPr txBox="1"/>
          <p:nvPr/>
        </p:nvSpPr>
        <p:spPr>
          <a:xfrm>
            <a:off x="5539363" y="1502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01" name="Google Shape;8001;p98"/>
          <p:cNvSpPr txBox="1"/>
          <p:nvPr/>
        </p:nvSpPr>
        <p:spPr>
          <a:xfrm>
            <a:off x="5539363" y="18501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2" name="Google Shape;8002;p98"/>
          <p:cNvSpPr txBox="1"/>
          <p:nvPr/>
        </p:nvSpPr>
        <p:spPr>
          <a:xfrm>
            <a:off x="5539363" y="17456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03" name="Google Shape;8003;p98"/>
          <p:cNvSpPr txBox="1"/>
          <p:nvPr/>
        </p:nvSpPr>
        <p:spPr>
          <a:xfrm>
            <a:off x="5539363" y="2095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4" name="Google Shape;8004;p98"/>
          <p:cNvSpPr txBox="1"/>
          <p:nvPr/>
        </p:nvSpPr>
        <p:spPr>
          <a:xfrm>
            <a:off x="5539363" y="1991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05" name="Google Shape;8005;p98"/>
          <p:cNvSpPr txBox="1"/>
          <p:nvPr/>
        </p:nvSpPr>
        <p:spPr>
          <a:xfrm>
            <a:off x="5539363" y="23476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6" name="Google Shape;8006;p98"/>
          <p:cNvSpPr txBox="1"/>
          <p:nvPr/>
        </p:nvSpPr>
        <p:spPr>
          <a:xfrm>
            <a:off x="5539363" y="22431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07" name="Google Shape;8007;p98"/>
          <p:cNvSpPr txBox="1"/>
          <p:nvPr/>
        </p:nvSpPr>
        <p:spPr>
          <a:xfrm>
            <a:off x="5539363" y="2593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8" name="Google Shape;8008;p98"/>
          <p:cNvSpPr txBox="1"/>
          <p:nvPr/>
        </p:nvSpPr>
        <p:spPr>
          <a:xfrm>
            <a:off x="5539363" y="2488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09" name="Google Shape;8009;p98"/>
          <p:cNvSpPr txBox="1"/>
          <p:nvPr/>
        </p:nvSpPr>
        <p:spPr>
          <a:xfrm>
            <a:off x="5539363" y="28367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0" name="Google Shape;8010;p98"/>
          <p:cNvSpPr txBox="1"/>
          <p:nvPr/>
        </p:nvSpPr>
        <p:spPr>
          <a:xfrm>
            <a:off x="5539363" y="27321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11" name="Google Shape;8011;p98"/>
          <p:cNvSpPr txBox="1"/>
          <p:nvPr/>
        </p:nvSpPr>
        <p:spPr>
          <a:xfrm>
            <a:off x="5539363" y="3082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2" name="Google Shape;8012;p98"/>
          <p:cNvSpPr txBox="1"/>
          <p:nvPr/>
        </p:nvSpPr>
        <p:spPr>
          <a:xfrm>
            <a:off x="5539363" y="2977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13" name="Google Shape;8013;p98"/>
          <p:cNvSpPr txBox="1"/>
          <p:nvPr/>
        </p:nvSpPr>
        <p:spPr>
          <a:xfrm>
            <a:off x="5539363" y="3325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4" name="Google Shape;8014;p98"/>
          <p:cNvSpPr txBox="1"/>
          <p:nvPr/>
        </p:nvSpPr>
        <p:spPr>
          <a:xfrm>
            <a:off x="5539363" y="3221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15" name="Google Shape;8015;p98"/>
          <p:cNvSpPr txBox="1"/>
          <p:nvPr/>
        </p:nvSpPr>
        <p:spPr>
          <a:xfrm>
            <a:off x="5539363" y="3571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6" name="Google Shape;8016;p98"/>
          <p:cNvSpPr txBox="1"/>
          <p:nvPr/>
        </p:nvSpPr>
        <p:spPr>
          <a:xfrm>
            <a:off x="5539363" y="3466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17" name="Google Shape;8017;p98"/>
          <p:cNvSpPr/>
          <p:nvPr/>
        </p:nvSpPr>
        <p:spPr>
          <a:xfrm rot="-2700000">
            <a:off x="6051111" y="3901412"/>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8"/>
          <p:cNvSpPr/>
          <p:nvPr/>
        </p:nvSpPr>
        <p:spPr>
          <a:xfrm rot="-2700000">
            <a:off x="6707336" y="3853887"/>
            <a:ext cx="1353827" cy="35001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8"/>
          <p:cNvSpPr txBox="1"/>
          <p:nvPr/>
        </p:nvSpPr>
        <p:spPr>
          <a:xfrm rot="-2700000">
            <a:off x="6132090" y="3920549"/>
            <a:ext cx="1328371" cy="517178"/>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8020" name="Google Shape;8020;p98"/>
          <p:cNvSpPr txBox="1"/>
          <p:nvPr/>
        </p:nvSpPr>
        <p:spPr>
          <a:xfrm rot="-2700000">
            <a:off x="6949707" y="3907803"/>
            <a:ext cx="1263034" cy="542634"/>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4" name="Shape 8024"/>
        <p:cNvGrpSpPr/>
        <p:nvPr/>
      </p:nvGrpSpPr>
      <p:grpSpPr>
        <a:xfrm>
          <a:off x="0" y="0"/>
          <a:ext cx="0" cy="0"/>
          <a:chOff x="0" y="0"/>
          <a:chExt cx="0" cy="0"/>
        </a:xfrm>
      </p:grpSpPr>
      <p:pic>
        <p:nvPicPr>
          <p:cNvPr id="8025" name="Google Shape;8025;p99"/>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8026" name="Google Shape;8026;p99"/>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8027" name="Google Shape;8027;p99"/>
          <p:cNvSpPr txBox="1"/>
          <p:nvPr/>
        </p:nvSpPr>
        <p:spPr>
          <a:xfrm>
            <a:off x="6706525" y="12516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28" name="Google Shape;8028;p99"/>
          <p:cNvSpPr txBox="1"/>
          <p:nvPr/>
        </p:nvSpPr>
        <p:spPr>
          <a:xfrm>
            <a:off x="6706525" y="11471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29" name="Google Shape;8029;p99"/>
          <p:cNvSpPr txBox="1"/>
          <p:nvPr/>
        </p:nvSpPr>
        <p:spPr>
          <a:xfrm>
            <a:off x="6706525" y="14972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0" name="Google Shape;8030;p99"/>
          <p:cNvSpPr txBox="1"/>
          <p:nvPr/>
        </p:nvSpPr>
        <p:spPr>
          <a:xfrm>
            <a:off x="6706525" y="13926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1" name="Google Shape;8031;p99"/>
          <p:cNvSpPr txBox="1"/>
          <p:nvPr/>
        </p:nvSpPr>
        <p:spPr>
          <a:xfrm>
            <a:off x="6706525" y="174072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2" name="Google Shape;8032;p99"/>
          <p:cNvSpPr txBox="1"/>
          <p:nvPr/>
        </p:nvSpPr>
        <p:spPr>
          <a:xfrm>
            <a:off x="6706525" y="163617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3" name="Google Shape;8033;p99"/>
          <p:cNvSpPr txBox="1"/>
          <p:nvPr/>
        </p:nvSpPr>
        <p:spPr>
          <a:xfrm>
            <a:off x="6706525" y="1986275"/>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4" name="Google Shape;8034;p99"/>
          <p:cNvSpPr txBox="1"/>
          <p:nvPr/>
        </p:nvSpPr>
        <p:spPr>
          <a:xfrm>
            <a:off x="6706525" y="1881725"/>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5" name="Google Shape;8035;p99"/>
          <p:cNvSpPr txBox="1"/>
          <p:nvPr/>
        </p:nvSpPr>
        <p:spPr>
          <a:xfrm>
            <a:off x="6706525" y="22382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6" name="Google Shape;8036;p99"/>
          <p:cNvSpPr txBox="1"/>
          <p:nvPr/>
        </p:nvSpPr>
        <p:spPr>
          <a:xfrm>
            <a:off x="6706525" y="21336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7" name="Google Shape;8037;p99"/>
          <p:cNvSpPr txBox="1"/>
          <p:nvPr/>
        </p:nvSpPr>
        <p:spPr>
          <a:xfrm>
            <a:off x="6706525" y="24837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8" name="Google Shape;8038;p99"/>
          <p:cNvSpPr txBox="1"/>
          <p:nvPr/>
        </p:nvSpPr>
        <p:spPr>
          <a:xfrm>
            <a:off x="6706525" y="23792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9" name="Google Shape;8039;p99"/>
          <p:cNvSpPr txBox="1"/>
          <p:nvPr/>
        </p:nvSpPr>
        <p:spPr>
          <a:xfrm>
            <a:off x="6706525" y="27272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40" name="Google Shape;8040;p99"/>
          <p:cNvSpPr txBox="1"/>
          <p:nvPr/>
        </p:nvSpPr>
        <p:spPr>
          <a:xfrm>
            <a:off x="6706525" y="26227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41" name="Google Shape;8041;p99"/>
          <p:cNvSpPr txBox="1"/>
          <p:nvPr/>
        </p:nvSpPr>
        <p:spPr>
          <a:xfrm>
            <a:off x="6706525" y="29728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42" name="Google Shape;8042;p99"/>
          <p:cNvSpPr txBox="1"/>
          <p:nvPr/>
        </p:nvSpPr>
        <p:spPr>
          <a:xfrm>
            <a:off x="6706525" y="28682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43" name="Google Shape;8043;p99"/>
          <p:cNvSpPr txBox="1"/>
          <p:nvPr/>
        </p:nvSpPr>
        <p:spPr>
          <a:xfrm>
            <a:off x="6706525" y="321630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44" name="Google Shape;8044;p99"/>
          <p:cNvSpPr txBox="1"/>
          <p:nvPr/>
        </p:nvSpPr>
        <p:spPr>
          <a:xfrm>
            <a:off x="6706525" y="311175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45" name="Google Shape;8045;p99"/>
          <p:cNvSpPr txBox="1"/>
          <p:nvPr/>
        </p:nvSpPr>
        <p:spPr>
          <a:xfrm>
            <a:off x="6706525" y="3461850"/>
            <a:ext cx="694800" cy="141000"/>
          </a:xfrm>
          <a:prstGeom prst="rect">
            <a:avLst/>
          </a:prstGeom>
          <a:solidFill>
            <a:srgbClr val="69C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46" name="Google Shape;8046;p99"/>
          <p:cNvSpPr txBox="1"/>
          <p:nvPr/>
        </p:nvSpPr>
        <p:spPr>
          <a:xfrm>
            <a:off x="6706525" y="3357300"/>
            <a:ext cx="694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0" name="Shape 8050"/>
        <p:cNvGrpSpPr/>
        <p:nvPr/>
      </p:nvGrpSpPr>
      <p:grpSpPr>
        <a:xfrm>
          <a:off x="0" y="0"/>
          <a:ext cx="0" cy="0"/>
          <a:chOff x="0" y="0"/>
          <a:chExt cx="0" cy="0"/>
        </a:xfrm>
      </p:grpSpPr>
      <p:pic>
        <p:nvPicPr>
          <p:cNvPr id="8051" name="Google Shape;8051;p100"/>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8052" name="Google Shape;8052;p100"/>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6" name="Shape 8056"/>
        <p:cNvGrpSpPr/>
        <p:nvPr/>
      </p:nvGrpSpPr>
      <p:grpSpPr>
        <a:xfrm>
          <a:off x="0" y="0"/>
          <a:ext cx="0" cy="0"/>
          <a:chOff x="0" y="0"/>
          <a:chExt cx="0" cy="0"/>
        </a:xfrm>
      </p:grpSpPr>
      <p:pic>
        <p:nvPicPr>
          <p:cNvPr id="8057" name="Google Shape;8057;p101"/>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8058" name="Google Shape;8058;p101"/>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521850" y="2442725"/>
            <a:ext cx="1279500" cy="8196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flipH="1">
            <a:off x="2745469" y="7690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1"/>
          <p:cNvGrpSpPr/>
          <p:nvPr/>
        </p:nvGrpSpPr>
        <p:grpSpPr>
          <a:xfrm>
            <a:off x="6631549" y="846696"/>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84" name="Google Shape;184;p21"/>
          <p:cNvGrpSpPr/>
          <p:nvPr/>
        </p:nvGrpSpPr>
        <p:grpSpPr>
          <a:xfrm>
            <a:off x="6631551" y="2251938"/>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1"/>
          <p:cNvGrpSpPr/>
          <p:nvPr/>
        </p:nvGrpSpPr>
        <p:grpSpPr>
          <a:xfrm>
            <a:off x="5501616" y="2251948"/>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1"/>
          <p:cNvGrpSpPr/>
          <p:nvPr/>
        </p:nvGrpSpPr>
        <p:grpSpPr>
          <a:xfrm rot="237484">
            <a:off x="4377173" y="2276398"/>
            <a:ext cx="1605826" cy="1679213"/>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6" name="Google Shape;306;p21"/>
          <p:cNvGrpSpPr/>
          <p:nvPr/>
        </p:nvGrpSpPr>
        <p:grpSpPr>
          <a:xfrm>
            <a:off x="3356800" y="332471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0" name="Google Shape;340;p21"/>
          <p:cNvSpPr/>
          <p:nvPr/>
        </p:nvSpPr>
        <p:spPr>
          <a:xfrm>
            <a:off x="521850" y="718825"/>
            <a:ext cx="15462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2" name="Shape 8062"/>
        <p:cNvGrpSpPr/>
        <p:nvPr/>
      </p:nvGrpSpPr>
      <p:grpSpPr>
        <a:xfrm>
          <a:off x="0" y="0"/>
          <a:ext cx="0" cy="0"/>
          <a:chOff x="0" y="0"/>
          <a:chExt cx="0" cy="0"/>
        </a:xfrm>
      </p:grpSpPr>
      <p:pic>
        <p:nvPicPr>
          <p:cNvPr id="8063" name="Google Shape;8063;p102"/>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7" name="Shape 8067"/>
        <p:cNvGrpSpPr/>
        <p:nvPr/>
      </p:nvGrpSpPr>
      <p:grpSpPr>
        <a:xfrm>
          <a:off x="0" y="0"/>
          <a:ext cx="0" cy="0"/>
          <a:chOff x="0" y="0"/>
          <a:chExt cx="0" cy="0"/>
        </a:xfrm>
      </p:grpSpPr>
      <p:cxnSp>
        <p:nvCxnSpPr>
          <p:cNvPr id="8068" name="Google Shape;8068;p103"/>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8069" name="Google Shape;8069;p103"/>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70" name="Google Shape;8070;p103"/>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71" name="Google Shape;8071;p103"/>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72" name="Google Shape;8072;p103"/>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8073" name="Google Shape;8073;p103"/>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a:t>
            </a:r>
            <a:r>
              <a:rPr b="1" lang="en" sz="1000">
                <a:latin typeface="Times New Roman"/>
                <a:ea typeface="Times New Roman"/>
                <a:cs typeface="Times New Roman"/>
                <a:sym typeface="Times New Roman"/>
              </a:rPr>
              <a:t>evel 1</a:t>
            </a:r>
            <a:endParaRPr b="1" sz="1000">
              <a:latin typeface="Times New Roman"/>
              <a:ea typeface="Times New Roman"/>
              <a:cs typeface="Times New Roman"/>
              <a:sym typeface="Times New Roman"/>
            </a:endParaRPr>
          </a:p>
        </p:txBody>
      </p:sp>
      <p:sp>
        <p:nvSpPr>
          <p:cNvPr id="8074" name="Google Shape;8074;p103"/>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8075" name="Google Shape;8075;p103"/>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8076" name="Google Shape;8076;p103"/>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8077" name="Google Shape;8077;p103"/>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8078" name="Google Shape;8078;p103"/>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Low</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8079" name="Google Shape;8079;p103"/>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Times New Roman"/>
                <a:ea typeface="Times New Roman"/>
                <a:cs typeface="Times New Roman"/>
                <a:sym typeface="Times New Roman"/>
              </a:rPr>
              <a:t>Moderate</a:t>
            </a:r>
            <a:r>
              <a:rPr lang="en" sz="1200">
                <a:latin typeface="Times New Roman"/>
                <a:ea typeface="Times New Roman"/>
                <a:cs typeface="Times New Roman"/>
                <a:sym typeface="Times New Roman"/>
              </a:rPr>
              <a:t> Pain</a:t>
            </a:r>
            <a:endParaRPr sz="1200">
              <a:latin typeface="Times New Roman"/>
              <a:ea typeface="Times New Roman"/>
              <a:cs typeface="Times New Roman"/>
              <a:sym typeface="Times New Roman"/>
            </a:endParaRPr>
          </a:p>
        </p:txBody>
      </p:sp>
      <p:sp>
        <p:nvSpPr>
          <p:cNvPr id="8080" name="Google Shape;8080;p103"/>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High</a:t>
            </a:r>
            <a:r>
              <a:rPr lang="en" sz="1200">
                <a:latin typeface="Times New Roman"/>
                <a:ea typeface="Times New Roman"/>
                <a:cs typeface="Times New Roman"/>
                <a:sym typeface="Times New Roman"/>
              </a:rPr>
              <a:t> Pain</a:t>
            </a:r>
            <a:endParaRPr sz="1200"/>
          </a:p>
        </p:txBody>
      </p:sp>
      <p:sp>
        <p:nvSpPr>
          <p:cNvPr id="8081" name="Google Shape;8081;p103"/>
          <p:cNvSpPr txBox="1"/>
          <p:nvPr/>
        </p:nvSpPr>
        <p:spPr>
          <a:xfrm>
            <a:off x="3710225" y="3586875"/>
            <a:ext cx="18906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Signal Segmentation</a:t>
            </a:r>
            <a:endParaRPr/>
          </a:p>
        </p:txBody>
      </p:sp>
      <p:sp>
        <p:nvSpPr>
          <p:cNvPr id="8082" name="Google Shape;8082;p103"/>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083" name="Google Shape;8083;p103"/>
          <p:cNvSpPr/>
          <p:nvPr/>
        </p:nvSpPr>
        <p:spPr>
          <a:xfrm>
            <a:off x="2851650" y="1419125"/>
            <a:ext cx="408300" cy="3756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03"/>
          <p:cNvSpPr/>
          <p:nvPr/>
        </p:nvSpPr>
        <p:spPr>
          <a:xfrm>
            <a:off x="3635700" y="1419125"/>
            <a:ext cx="408300" cy="375600"/>
          </a:xfrm>
          <a:prstGeom prst="smileyFace">
            <a:avLst>
              <a:gd fmla="val -74" name="adj"/>
            </a:avLst>
          </a:prstGeom>
          <a:solidFill>
            <a:srgbClr val="FFBA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03"/>
          <p:cNvSpPr/>
          <p:nvPr/>
        </p:nvSpPr>
        <p:spPr>
          <a:xfrm>
            <a:off x="4415200" y="1419125"/>
            <a:ext cx="408300" cy="3756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03"/>
          <p:cNvSpPr/>
          <p:nvPr/>
        </p:nvSpPr>
        <p:spPr>
          <a:xfrm>
            <a:off x="5180750" y="1419125"/>
            <a:ext cx="408300" cy="3756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7" name="Google Shape;8087;p103"/>
          <p:cNvCxnSpPr/>
          <p:nvPr/>
        </p:nvCxnSpPr>
        <p:spPr>
          <a:xfrm flipH="1" rot="10800000">
            <a:off x="5842150" y="1932775"/>
            <a:ext cx="390000" cy="174600"/>
          </a:xfrm>
          <a:prstGeom prst="straightConnector1">
            <a:avLst/>
          </a:prstGeom>
          <a:noFill/>
          <a:ln cap="flat" cmpd="sng" w="9525">
            <a:solidFill>
              <a:schemeClr val="dk2"/>
            </a:solidFill>
            <a:prstDash val="solid"/>
            <a:round/>
            <a:headEnd len="med" w="med" type="none"/>
            <a:tailEnd len="med" w="med" type="triangle"/>
          </a:ln>
        </p:spPr>
      </p:cxnSp>
      <p:sp>
        <p:nvSpPr>
          <p:cNvPr id="8088" name="Google Shape;8088;p103"/>
          <p:cNvSpPr txBox="1"/>
          <p:nvPr/>
        </p:nvSpPr>
        <p:spPr>
          <a:xfrm rot="-1353214">
            <a:off x="6154892" y="1509419"/>
            <a:ext cx="797816" cy="54226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8089" name="Google Shape;8089;p103"/>
          <p:cNvCxnSpPr/>
          <p:nvPr/>
        </p:nvCxnSpPr>
        <p:spPr>
          <a:xfrm rot="10800000">
            <a:off x="2531088" y="2023625"/>
            <a:ext cx="807300" cy="154200"/>
          </a:xfrm>
          <a:prstGeom prst="straightConnector1">
            <a:avLst/>
          </a:prstGeom>
          <a:noFill/>
          <a:ln cap="flat" cmpd="sng" w="9525">
            <a:solidFill>
              <a:schemeClr val="dk2"/>
            </a:solidFill>
            <a:prstDash val="solid"/>
            <a:round/>
            <a:headEnd len="med" w="med" type="triangle"/>
            <a:tailEnd len="med" w="med" type="none"/>
          </a:ln>
        </p:spPr>
      </p:cxnSp>
      <p:sp>
        <p:nvSpPr>
          <p:cNvPr id="8090" name="Google Shape;8090;p103"/>
          <p:cNvSpPr txBox="1"/>
          <p:nvPr/>
        </p:nvSpPr>
        <p:spPr>
          <a:xfrm rot="706885">
            <a:off x="1890223" y="1675946"/>
            <a:ext cx="800769" cy="38484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4" name="Shape 8094"/>
        <p:cNvGrpSpPr/>
        <p:nvPr/>
      </p:nvGrpSpPr>
      <p:grpSpPr>
        <a:xfrm>
          <a:off x="0" y="0"/>
          <a:ext cx="0" cy="0"/>
          <a:chOff x="0" y="0"/>
          <a:chExt cx="0" cy="0"/>
        </a:xfrm>
      </p:grpSpPr>
      <p:cxnSp>
        <p:nvCxnSpPr>
          <p:cNvPr id="8095" name="Google Shape;8095;p104"/>
          <p:cNvCxnSpPr/>
          <p:nvPr/>
        </p:nvCxnSpPr>
        <p:spPr>
          <a:xfrm>
            <a:off x="1879975" y="2335725"/>
            <a:ext cx="6063000" cy="0"/>
          </a:xfrm>
          <a:prstGeom prst="straightConnector1">
            <a:avLst/>
          </a:prstGeom>
          <a:noFill/>
          <a:ln cap="flat" cmpd="sng" w="76200">
            <a:solidFill>
              <a:srgbClr val="000000"/>
            </a:solidFill>
            <a:prstDash val="solid"/>
            <a:round/>
            <a:headEnd len="med" w="med" type="none"/>
            <a:tailEnd len="med" w="med" type="stealth"/>
          </a:ln>
        </p:spPr>
      </p:cxnSp>
      <p:cxnSp>
        <p:nvCxnSpPr>
          <p:cNvPr id="8096" name="Google Shape;8096;p104"/>
          <p:cNvCxnSpPr/>
          <p:nvPr/>
        </p:nvCxnSpPr>
        <p:spPr>
          <a:xfrm>
            <a:off x="5411400" y="2185125"/>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097" name="Google Shape;8097;p104"/>
          <p:cNvCxnSpPr/>
          <p:nvPr/>
        </p:nvCxnSpPr>
        <p:spPr>
          <a:xfrm>
            <a:off x="3000588" y="2185125"/>
            <a:ext cx="900" cy="375600"/>
          </a:xfrm>
          <a:prstGeom prst="straightConnector1">
            <a:avLst/>
          </a:prstGeom>
          <a:noFill/>
          <a:ln cap="flat" cmpd="sng" w="76200">
            <a:solidFill>
              <a:srgbClr val="000000"/>
            </a:solidFill>
            <a:prstDash val="solid"/>
            <a:round/>
            <a:headEnd len="med" w="med" type="none"/>
            <a:tailEnd len="med" w="med" type="none"/>
          </a:ln>
        </p:spPr>
      </p:cxnSp>
      <p:sp>
        <p:nvSpPr>
          <p:cNvPr id="8098" name="Google Shape;8098;p104"/>
          <p:cNvSpPr txBox="1"/>
          <p:nvPr/>
        </p:nvSpPr>
        <p:spPr>
          <a:xfrm>
            <a:off x="2112588" y="14720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1</a:t>
            </a:r>
            <a:endParaRPr b="1" sz="1000">
              <a:latin typeface="Times New Roman"/>
              <a:ea typeface="Times New Roman"/>
              <a:cs typeface="Times New Roman"/>
              <a:sym typeface="Times New Roman"/>
            </a:endParaRPr>
          </a:p>
        </p:txBody>
      </p:sp>
      <p:sp>
        <p:nvSpPr>
          <p:cNvPr id="8099" name="Google Shape;8099;p104"/>
          <p:cNvSpPr txBox="1"/>
          <p:nvPr/>
        </p:nvSpPr>
        <p:spPr>
          <a:xfrm>
            <a:off x="3298888" y="14720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8100" name="Google Shape;8100;p104"/>
          <p:cNvSpPr txBox="1"/>
          <p:nvPr/>
        </p:nvSpPr>
        <p:spPr>
          <a:xfrm>
            <a:off x="4442225" y="1472000"/>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8101" name="Google Shape;8101;p104"/>
          <p:cNvSpPr txBox="1"/>
          <p:nvPr/>
        </p:nvSpPr>
        <p:spPr>
          <a:xfrm>
            <a:off x="5608888" y="14720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8102" name="Google Shape;8102;p104"/>
          <p:cNvSpPr txBox="1"/>
          <p:nvPr/>
        </p:nvSpPr>
        <p:spPr>
          <a:xfrm>
            <a:off x="2231413" y="26246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No Pain</a:t>
            </a:r>
            <a:endParaRPr b="1" sz="1200">
              <a:latin typeface="Times New Roman"/>
              <a:ea typeface="Times New Roman"/>
              <a:cs typeface="Times New Roman"/>
              <a:sym typeface="Times New Roman"/>
            </a:endParaRPr>
          </a:p>
        </p:txBody>
      </p:sp>
      <p:sp>
        <p:nvSpPr>
          <p:cNvPr id="8103" name="Google Shape;8103;p104"/>
          <p:cNvSpPr txBox="1"/>
          <p:nvPr/>
        </p:nvSpPr>
        <p:spPr>
          <a:xfrm>
            <a:off x="7638275" y="269042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8104" name="Google Shape;8104;p104"/>
          <p:cNvSpPr/>
          <p:nvPr/>
        </p:nvSpPr>
        <p:spPr>
          <a:xfrm>
            <a:off x="2272800" y="1017813"/>
            <a:ext cx="477600" cy="4542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04"/>
          <p:cNvSpPr/>
          <p:nvPr/>
        </p:nvSpPr>
        <p:spPr>
          <a:xfrm>
            <a:off x="3445150" y="1017813"/>
            <a:ext cx="477600" cy="454200"/>
          </a:xfrm>
          <a:prstGeom prst="smileyFace">
            <a:avLst>
              <a:gd fmla="val -74" name="adj"/>
            </a:avLst>
          </a:prstGeom>
          <a:solidFill>
            <a:srgbClr val="FFC8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04"/>
          <p:cNvSpPr/>
          <p:nvPr/>
        </p:nvSpPr>
        <p:spPr>
          <a:xfrm>
            <a:off x="4614088" y="1017813"/>
            <a:ext cx="477600" cy="4542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04"/>
          <p:cNvSpPr/>
          <p:nvPr/>
        </p:nvSpPr>
        <p:spPr>
          <a:xfrm>
            <a:off x="5769100" y="1017813"/>
            <a:ext cx="477600" cy="4542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08" name="Google Shape;8108;p104"/>
          <p:cNvCxnSpPr>
            <a:endCxn id="8109" idx="0"/>
          </p:cNvCxnSpPr>
          <p:nvPr/>
        </p:nvCxnSpPr>
        <p:spPr>
          <a:xfrm flipH="1">
            <a:off x="3001048" y="2690425"/>
            <a:ext cx="1500" cy="529500"/>
          </a:xfrm>
          <a:prstGeom prst="straightConnector1">
            <a:avLst/>
          </a:prstGeom>
          <a:noFill/>
          <a:ln cap="flat" cmpd="sng" w="9525">
            <a:solidFill>
              <a:schemeClr val="dk2"/>
            </a:solidFill>
            <a:prstDash val="solid"/>
            <a:round/>
            <a:headEnd len="med" w="med" type="triangle"/>
            <a:tailEnd len="med" w="med" type="none"/>
          </a:ln>
        </p:spPr>
      </p:cxnSp>
      <p:sp>
        <p:nvSpPr>
          <p:cNvPr id="8109" name="Google Shape;8109;p104"/>
          <p:cNvSpPr txBox="1"/>
          <p:nvPr/>
        </p:nvSpPr>
        <p:spPr>
          <a:xfrm rot="2576">
            <a:off x="2600698" y="321992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110" name="Google Shape;8110;p104"/>
          <p:cNvCxnSpPr>
            <a:endCxn id="8111" idx="0"/>
          </p:cNvCxnSpPr>
          <p:nvPr/>
        </p:nvCxnSpPr>
        <p:spPr>
          <a:xfrm flipH="1">
            <a:off x="6617248" y="2690425"/>
            <a:ext cx="1500" cy="529500"/>
          </a:xfrm>
          <a:prstGeom prst="straightConnector1">
            <a:avLst/>
          </a:prstGeom>
          <a:noFill/>
          <a:ln cap="flat" cmpd="sng" w="9525">
            <a:solidFill>
              <a:schemeClr val="dk2"/>
            </a:solidFill>
            <a:prstDash val="solid"/>
            <a:round/>
            <a:headEnd len="med" w="med" type="none"/>
            <a:tailEnd len="med" w="med" type="triangle"/>
          </a:ln>
        </p:spPr>
      </p:cxnSp>
      <p:sp>
        <p:nvSpPr>
          <p:cNvPr id="8111" name="Google Shape;8111;p104"/>
          <p:cNvSpPr txBox="1"/>
          <p:nvPr/>
        </p:nvSpPr>
        <p:spPr>
          <a:xfrm rot="2576">
            <a:off x="6216898" y="321992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112" name="Google Shape;8112;p104"/>
          <p:cNvSpPr/>
          <p:nvPr/>
        </p:nvSpPr>
        <p:spPr>
          <a:xfrm>
            <a:off x="3076375" y="2079013"/>
            <a:ext cx="377100" cy="491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04"/>
          <p:cNvSpPr/>
          <p:nvPr/>
        </p:nvSpPr>
        <p:spPr>
          <a:xfrm>
            <a:off x="3163013" y="2082482"/>
            <a:ext cx="377100" cy="4917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04"/>
          <p:cNvSpPr/>
          <p:nvPr/>
        </p:nvSpPr>
        <p:spPr>
          <a:xfrm>
            <a:off x="3246115" y="2079013"/>
            <a:ext cx="377100" cy="491700"/>
          </a:xfrm>
          <a:prstGeom prst="rect">
            <a:avLst/>
          </a:prstGeom>
          <a:noFill/>
          <a:ln cap="flat" cmpd="sng" w="19050">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5" name="Google Shape;8115;p104"/>
          <p:cNvCxnSpPr/>
          <p:nvPr/>
        </p:nvCxnSpPr>
        <p:spPr>
          <a:xfrm>
            <a:off x="4206000" y="2185125"/>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116" name="Google Shape;8116;p104"/>
          <p:cNvCxnSpPr/>
          <p:nvPr/>
        </p:nvCxnSpPr>
        <p:spPr>
          <a:xfrm>
            <a:off x="6616800" y="2185125"/>
            <a:ext cx="900" cy="375600"/>
          </a:xfrm>
          <a:prstGeom prst="straightConnector1">
            <a:avLst/>
          </a:prstGeom>
          <a:noFill/>
          <a:ln cap="flat" cmpd="sng" w="76200">
            <a:solidFill>
              <a:srgbClr val="000000"/>
            </a:solidFill>
            <a:prstDash val="solid"/>
            <a:round/>
            <a:headEnd len="med" w="med" type="none"/>
            <a:tailEnd len="med" w="med" type="none"/>
          </a:ln>
        </p:spPr>
      </p:cxnSp>
      <p:sp>
        <p:nvSpPr>
          <p:cNvPr id="8117" name="Google Shape;8117;p104"/>
          <p:cNvSpPr txBox="1"/>
          <p:nvPr/>
        </p:nvSpPr>
        <p:spPr>
          <a:xfrm>
            <a:off x="3355825" y="26246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Low</a:t>
            </a:r>
            <a:r>
              <a:rPr b="1" lang="en" sz="1200">
                <a:latin typeface="Times New Roman"/>
                <a:ea typeface="Times New Roman"/>
                <a:cs typeface="Times New Roman"/>
                <a:sym typeface="Times New Roman"/>
              </a:rPr>
              <a:t> Pain</a:t>
            </a:r>
            <a:endParaRPr b="1" sz="1200">
              <a:latin typeface="Times New Roman"/>
              <a:ea typeface="Times New Roman"/>
              <a:cs typeface="Times New Roman"/>
              <a:sym typeface="Times New Roman"/>
            </a:endParaRPr>
          </a:p>
        </p:txBody>
      </p:sp>
      <p:sp>
        <p:nvSpPr>
          <p:cNvPr id="8118" name="Google Shape;8118;p104"/>
          <p:cNvSpPr txBox="1"/>
          <p:nvPr/>
        </p:nvSpPr>
        <p:spPr>
          <a:xfrm>
            <a:off x="4438800" y="2624600"/>
            <a:ext cx="7407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Medium</a:t>
            </a:r>
            <a:r>
              <a:rPr b="1" lang="en" sz="1200">
                <a:latin typeface="Times New Roman"/>
                <a:ea typeface="Times New Roman"/>
                <a:cs typeface="Times New Roman"/>
                <a:sym typeface="Times New Roman"/>
              </a:rPr>
              <a:t> Pain</a:t>
            </a:r>
            <a:endParaRPr b="1" sz="1200">
              <a:latin typeface="Times New Roman"/>
              <a:ea typeface="Times New Roman"/>
              <a:cs typeface="Times New Roman"/>
              <a:sym typeface="Times New Roman"/>
            </a:endParaRPr>
          </a:p>
        </p:txBody>
      </p:sp>
      <p:sp>
        <p:nvSpPr>
          <p:cNvPr id="8119" name="Google Shape;8119;p104"/>
          <p:cNvSpPr txBox="1"/>
          <p:nvPr/>
        </p:nvSpPr>
        <p:spPr>
          <a:xfrm>
            <a:off x="5739038" y="2624600"/>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High</a:t>
            </a:r>
            <a:r>
              <a:rPr b="1" lang="en" sz="1200">
                <a:latin typeface="Times New Roman"/>
                <a:ea typeface="Times New Roman"/>
                <a:cs typeface="Times New Roman"/>
                <a:sym typeface="Times New Roman"/>
              </a:rPr>
              <a:t> Pain</a:t>
            </a:r>
            <a:endParaRPr b="1" sz="1200">
              <a:latin typeface="Times New Roman"/>
              <a:ea typeface="Times New Roman"/>
              <a:cs typeface="Times New Roman"/>
              <a:sym typeface="Times New Roman"/>
            </a:endParaRPr>
          </a:p>
        </p:txBody>
      </p:sp>
      <p:sp>
        <p:nvSpPr>
          <p:cNvPr id="8120" name="Google Shape;8120;p104"/>
          <p:cNvSpPr txBox="1"/>
          <p:nvPr/>
        </p:nvSpPr>
        <p:spPr>
          <a:xfrm>
            <a:off x="3623225" y="1928800"/>
            <a:ext cx="74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E0E"/>
                </a:solidFill>
                <a:latin typeface="Times New Roman"/>
                <a:ea typeface="Times New Roman"/>
                <a:cs typeface="Times New Roman"/>
                <a:sym typeface="Times New Roman"/>
              </a:rPr>
              <a:t>…</a:t>
            </a:r>
            <a:endParaRPr b="1" sz="1700">
              <a:solidFill>
                <a:srgbClr val="FF0E0E"/>
              </a:solidFill>
              <a:latin typeface="Times New Roman"/>
              <a:ea typeface="Times New Roman"/>
              <a:cs typeface="Times New Roman"/>
              <a:sym typeface="Times New Roman"/>
            </a:endParaRPr>
          </a:p>
        </p:txBody>
      </p:sp>
      <p:sp>
        <p:nvSpPr>
          <p:cNvPr id="8121" name="Google Shape;8121;p104"/>
          <p:cNvSpPr txBox="1"/>
          <p:nvPr/>
        </p:nvSpPr>
        <p:spPr>
          <a:xfrm>
            <a:off x="3623225" y="1831125"/>
            <a:ext cx="204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Times New Roman"/>
                <a:ea typeface="Times New Roman"/>
                <a:cs typeface="Times New Roman"/>
                <a:sym typeface="Times New Roman"/>
              </a:rPr>
              <a:t>Sliding Window</a:t>
            </a:r>
            <a:endParaRPr sz="1000">
              <a:solidFill>
                <a:srgbClr val="FF0000"/>
              </a:solidFill>
              <a:latin typeface="Times New Roman"/>
              <a:ea typeface="Times New Roman"/>
              <a:cs typeface="Times New Roman"/>
              <a:sym typeface="Times New Roman"/>
            </a:endParaRPr>
          </a:p>
        </p:txBody>
      </p:sp>
      <p:cxnSp>
        <p:nvCxnSpPr>
          <p:cNvPr id="8122" name="Google Shape;8122;p104"/>
          <p:cNvCxnSpPr/>
          <p:nvPr/>
        </p:nvCxnSpPr>
        <p:spPr>
          <a:xfrm flipH="1" rot="10800000">
            <a:off x="5501525" y="2046813"/>
            <a:ext cx="163500" cy="118800"/>
          </a:xfrm>
          <a:prstGeom prst="straightConnector1">
            <a:avLst/>
          </a:prstGeom>
          <a:noFill/>
          <a:ln cap="flat" cmpd="sng" w="9525">
            <a:solidFill>
              <a:srgbClr val="0366D6"/>
            </a:solidFill>
            <a:prstDash val="solid"/>
            <a:round/>
            <a:headEnd len="med" w="med" type="none"/>
            <a:tailEnd len="med" w="med" type="stealth"/>
          </a:ln>
        </p:spPr>
      </p:cxnSp>
      <p:sp>
        <p:nvSpPr>
          <p:cNvPr id="8123" name="Google Shape;8123;p104"/>
          <p:cNvSpPr txBox="1"/>
          <p:nvPr/>
        </p:nvSpPr>
        <p:spPr>
          <a:xfrm>
            <a:off x="5608900" y="1831125"/>
            <a:ext cx="143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366D6"/>
                </a:solidFill>
                <a:latin typeface="Times New Roman"/>
                <a:ea typeface="Times New Roman"/>
                <a:cs typeface="Times New Roman"/>
                <a:sym typeface="Times New Roman"/>
              </a:rPr>
              <a:t>Event-Marker</a:t>
            </a:r>
            <a:endParaRPr sz="1000">
              <a:solidFill>
                <a:srgbClr val="0366D6"/>
              </a:solidFill>
              <a:latin typeface="Times New Roman"/>
              <a:ea typeface="Times New Roman"/>
              <a:cs typeface="Times New Roman"/>
              <a:sym typeface="Times New Roman"/>
            </a:endParaRPr>
          </a:p>
        </p:txBody>
      </p:sp>
      <p:sp>
        <p:nvSpPr>
          <p:cNvPr id="8124" name="Google Shape;8124;p104"/>
          <p:cNvSpPr txBox="1"/>
          <p:nvPr/>
        </p:nvSpPr>
        <p:spPr>
          <a:xfrm>
            <a:off x="3242813" y="1686450"/>
            <a:ext cx="383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00"/>
                </a:solidFill>
                <a:latin typeface="Times New Roman"/>
                <a:ea typeface="Times New Roman"/>
                <a:cs typeface="Times New Roman"/>
                <a:sym typeface="Times New Roman"/>
              </a:rPr>
              <a:t>5s</a:t>
            </a:r>
            <a:endParaRPr sz="1100">
              <a:solidFill>
                <a:srgbClr val="FF0000"/>
              </a:solidFill>
              <a:latin typeface="Times New Roman"/>
              <a:ea typeface="Times New Roman"/>
              <a:cs typeface="Times New Roman"/>
              <a:sym typeface="Times New Roman"/>
            </a:endParaRPr>
          </a:p>
        </p:txBody>
      </p:sp>
      <p:sp>
        <p:nvSpPr>
          <p:cNvPr id="8125" name="Google Shape;8125;p104"/>
          <p:cNvSpPr/>
          <p:nvPr/>
        </p:nvSpPr>
        <p:spPr>
          <a:xfrm rot="-5400000">
            <a:off x="3387275" y="1820088"/>
            <a:ext cx="94800" cy="383700"/>
          </a:xfrm>
          <a:prstGeom prst="rightBrace">
            <a:avLst>
              <a:gd fmla="val 147736" name="adj1"/>
              <a:gd fmla="val 54176"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9" name="Shape 8129"/>
        <p:cNvGrpSpPr/>
        <p:nvPr/>
      </p:nvGrpSpPr>
      <p:grpSpPr>
        <a:xfrm>
          <a:off x="0" y="0"/>
          <a:ext cx="0" cy="0"/>
          <a:chOff x="0" y="0"/>
          <a:chExt cx="0" cy="0"/>
        </a:xfrm>
      </p:grpSpPr>
      <p:cxnSp>
        <p:nvCxnSpPr>
          <p:cNvPr id="8130" name="Google Shape;8130;p105"/>
          <p:cNvCxnSpPr/>
          <p:nvPr/>
        </p:nvCxnSpPr>
        <p:spPr>
          <a:xfrm>
            <a:off x="2612675" y="2331950"/>
            <a:ext cx="4172700" cy="0"/>
          </a:xfrm>
          <a:prstGeom prst="straightConnector1">
            <a:avLst/>
          </a:prstGeom>
          <a:noFill/>
          <a:ln cap="flat" cmpd="sng" w="76200">
            <a:solidFill>
              <a:srgbClr val="000000"/>
            </a:solidFill>
            <a:prstDash val="solid"/>
            <a:round/>
            <a:headEnd len="med" w="med" type="none"/>
            <a:tailEnd len="med" w="med" type="stealth"/>
          </a:ln>
        </p:spPr>
      </p:cxnSp>
      <p:cxnSp>
        <p:nvCxnSpPr>
          <p:cNvPr id="8131" name="Google Shape;8131;p105"/>
          <p:cNvCxnSpPr/>
          <p:nvPr/>
        </p:nvCxnSpPr>
        <p:spPr>
          <a:xfrm>
            <a:off x="4224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132" name="Google Shape;8132;p105"/>
          <p:cNvCxnSpPr/>
          <p:nvPr/>
        </p:nvCxnSpPr>
        <p:spPr>
          <a:xfrm>
            <a:off x="50043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133" name="Google Shape;8133;p105"/>
          <p:cNvCxnSpPr/>
          <p:nvPr/>
        </p:nvCxnSpPr>
        <p:spPr>
          <a:xfrm>
            <a:off x="5783888" y="2183900"/>
            <a:ext cx="900" cy="375600"/>
          </a:xfrm>
          <a:prstGeom prst="straightConnector1">
            <a:avLst/>
          </a:prstGeom>
          <a:noFill/>
          <a:ln cap="flat" cmpd="sng" w="76200">
            <a:solidFill>
              <a:srgbClr val="000000"/>
            </a:solidFill>
            <a:prstDash val="solid"/>
            <a:round/>
            <a:headEnd len="med" w="med" type="none"/>
            <a:tailEnd len="med" w="med" type="none"/>
          </a:ln>
        </p:spPr>
      </p:cxnSp>
      <p:cxnSp>
        <p:nvCxnSpPr>
          <p:cNvPr id="8134" name="Google Shape;8134;p105"/>
          <p:cNvCxnSpPr/>
          <p:nvPr/>
        </p:nvCxnSpPr>
        <p:spPr>
          <a:xfrm>
            <a:off x="3445388" y="2183900"/>
            <a:ext cx="900" cy="375600"/>
          </a:xfrm>
          <a:prstGeom prst="straightConnector1">
            <a:avLst/>
          </a:prstGeom>
          <a:noFill/>
          <a:ln cap="flat" cmpd="sng" w="76200">
            <a:solidFill>
              <a:srgbClr val="000000"/>
            </a:solidFill>
            <a:prstDash val="solid"/>
            <a:round/>
            <a:headEnd len="med" w="med" type="none"/>
            <a:tailEnd len="med" w="med" type="none"/>
          </a:ln>
        </p:spPr>
      </p:cxnSp>
      <p:sp>
        <p:nvSpPr>
          <p:cNvPr id="8135" name="Google Shape;8135;p105"/>
          <p:cNvSpPr txBox="1"/>
          <p:nvPr/>
        </p:nvSpPr>
        <p:spPr>
          <a:xfrm>
            <a:off x="2656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1</a:t>
            </a:r>
            <a:endParaRPr b="1" sz="1000">
              <a:latin typeface="Times New Roman"/>
              <a:ea typeface="Times New Roman"/>
              <a:cs typeface="Times New Roman"/>
              <a:sym typeface="Times New Roman"/>
            </a:endParaRPr>
          </a:p>
        </p:txBody>
      </p:sp>
      <p:sp>
        <p:nvSpPr>
          <p:cNvPr id="8136" name="Google Shape;8136;p105"/>
          <p:cNvSpPr txBox="1"/>
          <p:nvPr/>
        </p:nvSpPr>
        <p:spPr>
          <a:xfrm>
            <a:off x="34547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2</a:t>
            </a:r>
            <a:endParaRPr b="1" sz="1000">
              <a:latin typeface="Times New Roman"/>
              <a:ea typeface="Times New Roman"/>
              <a:cs typeface="Times New Roman"/>
              <a:sym typeface="Times New Roman"/>
            </a:endParaRPr>
          </a:p>
        </p:txBody>
      </p:sp>
      <p:sp>
        <p:nvSpPr>
          <p:cNvPr id="8137" name="Google Shape;8137;p105"/>
          <p:cNvSpPr txBox="1"/>
          <p:nvPr/>
        </p:nvSpPr>
        <p:spPr>
          <a:xfrm>
            <a:off x="4224888" y="1794713"/>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3</a:t>
            </a:r>
            <a:endParaRPr b="1" sz="1000"/>
          </a:p>
        </p:txBody>
      </p:sp>
      <p:sp>
        <p:nvSpPr>
          <p:cNvPr id="8138" name="Google Shape;8138;p105"/>
          <p:cNvSpPr txBox="1"/>
          <p:nvPr/>
        </p:nvSpPr>
        <p:spPr>
          <a:xfrm>
            <a:off x="4985888" y="1794725"/>
            <a:ext cx="798000" cy="3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Level 4</a:t>
            </a:r>
            <a:endParaRPr b="1" sz="1000">
              <a:latin typeface="Times New Roman"/>
              <a:ea typeface="Times New Roman"/>
              <a:cs typeface="Times New Roman"/>
              <a:sym typeface="Times New Roman"/>
            </a:endParaRPr>
          </a:p>
        </p:txBody>
      </p:sp>
      <p:sp>
        <p:nvSpPr>
          <p:cNvPr id="8139" name="Google Shape;8139;p105"/>
          <p:cNvSpPr txBox="1"/>
          <p:nvPr/>
        </p:nvSpPr>
        <p:spPr>
          <a:xfrm>
            <a:off x="2782338"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No Pain</a:t>
            </a:r>
            <a:endParaRPr b="1" sz="1200">
              <a:latin typeface="Times New Roman"/>
              <a:ea typeface="Times New Roman"/>
              <a:cs typeface="Times New Roman"/>
              <a:sym typeface="Times New Roman"/>
            </a:endParaRPr>
          </a:p>
        </p:txBody>
      </p:sp>
      <p:sp>
        <p:nvSpPr>
          <p:cNvPr id="8140" name="Google Shape;8140;p105"/>
          <p:cNvSpPr txBox="1"/>
          <p:nvPr/>
        </p:nvSpPr>
        <p:spPr>
          <a:xfrm>
            <a:off x="3580338" y="2528175"/>
            <a:ext cx="5469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Low Pain</a:t>
            </a:r>
            <a:endParaRPr b="1" sz="1200">
              <a:latin typeface="Times New Roman"/>
              <a:ea typeface="Times New Roman"/>
              <a:cs typeface="Times New Roman"/>
              <a:sym typeface="Times New Roman"/>
            </a:endParaRPr>
          </a:p>
        </p:txBody>
      </p:sp>
      <p:sp>
        <p:nvSpPr>
          <p:cNvPr id="8141" name="Google Shape;8141;p105"/>
          <p:cNvSpPr txBox="1"/>
          <p:nvPr/>
        </p:nvSpPr>
        <p:spPr>
          <a:xfrm>
            <a:off x="4216138" y="2528175"/>
            <a:ext cx="838800" cy="45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latin typeface="Times New Roman"/>
                <a:ea typeface="Times New Roman"/>
                <a:cs typeface="Times New Roman"/>
                <a:sym typeface="Times New Roman"/>
              </a:rPr>
              <a:t>Medium Pain</a:t>
            </a:r>
            <a:endParaRPr b="1" sz="1200">
              <a:latin typeface="Times New Roman"/>
              <a:ea typeface="Times New Roman"/>
              <a:cs typeface="Times New Roman"/>
              <a:sym typeface="Times New Roman"/>
            </a:endParaRPr>
          </a:p>
        </p:txBody>
      </p:sp>
      <p:sp>
        <p:nvSpPr>
          <p:cNvPr id="8142" name="Google Shape;8142;p105"/>
          <p:cNvSpPr txBox="1"/>
          <p:nvPr/>
        </p:nvSpPr>
        <p:spPr>
          <a:xfrm>
            <a:off x="5145963" y="2528175"/>
            <a:ext cx="5469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High Pain</a:t>
            </a:r>
            <a:endParaRPr b="1" sz="1200"/>
          </a:p>
        </p:txBody>
      </p:sp>
      <p:sp>
        <p:nvSpPr>
          <p:cNvPr id="8143" name="Google Shape;8143;p105"/>
          <p:cNvSpPr txBox="1"/>
          <p:nvPr/>
        </p:nvSpPr>
        <p:spPr>
          <a:xfrm>
            <a:off x="6328000" y="2528175"/>
            <a:ext cx="6432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144" name="Google Shape;8144;p105"/>
          <p:cNvSpPr/>
          <p:nvPr/>
        </p:nvSpPr>
        <p:spPr>
          <a:xfrm>
            <a:off x="2817000" y="1340525"/>
            <a:ext cx="477600" cy="454200"/>
          </a:xfrm>
          <a:prstGeom prst="smileyFace">
            <a:avLst>
              <a:gd fmla="val 4653" name="adj"/>
            </a:avLst>
          </a:prstGeom>
          <a:solidFill>
            <a:srgbClr val="FFF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05"/>
          <p:cNvSpPr/>
          <p:nvPr/>
        </p:nvSpPr>
        <p:spPr>
          <a:xfrm>
            <a:off x="3601050" y="1340525"/>
            <a:ext cx="477600" cy="454200"/>
          </a:xfrm>
          <a:prstGeom prst="smileyFace">
            <a:avLst>
              <a:gd fmla="val -74" name="adj"/>
            </a:avLst>
          </a:prstGeom>
          <a:solidFill>
            <a:srgbClr val="FFC8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05"/>
          <p:cNvSpPr/>
          <p:nvPr/>
        </p:nvSpPr>
        <p:spPr>
          <a:xfrm>
            <a:off x="4396750" y="1340525"/>
            <a:ext cx="477600" cy="454200"/>
          </a:xfrm>
          <a:prstGeom prst="smileyFace">
            <a:avLst>
              <a:gd fmla="val -4653" name="adj"/>
            </a:avLst>
          </a:prstGeom>
          <a:solidFill>
            <a:srgbClr val="FF70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05"/>
          <p:cNvSpPr/>
          <p:nvPr/>
        </p:nvSpPr>
        <p:spPr>
          <a:xfrm>
            <a:off x="5146100" y="1340525"/>
            <a:ext cx="477600" cy="454200"/>
          </a:xfrm>
          <a:prstGeom prst="smileyFace">
            <a:avLst>
              <a:gd fmla="val -4653" name="adj"/>
            </a:avLst>
          </a:prstGeom>
          <a:solidFill>
            <a:srgbClr val="FF0E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48" name="Google Shape;8148;p105"/>
          <p:cNvCxnSpPr>
            <a:endCxn id="8149" idx="0"/>
          </p:cNvCxnSpPr>
          <p:nvPr/>
        </p:nvCxnSpPr>
        <p:spPr>
          <a:xfrm flipH="1">
            <a:off x="3445848" y="2613475"/>
            <a:ext cx="1500" cy="529500"/>
          </a:xfrm>
          <a:prstGeom prst="straightConnector1">
            <a:avLst/>
          </a:prstGeom>
          <a:noFill/>
          <a:ln cap="flat" cmpd="sng" w="9525">
            <a:solidFill>
              <a:schemeClr val="dk2"/>
            </a:solidFill>
            <a:prstDash val="solid"/>
            <a:round/>
            <a:headEnd len="med" w="med" type="triangle"/>
            <a:tailEnd len="med" w="med" type="none"/>
          </a:ln>
        </p:spPr>
      </p:cxnSp>
      <p:sp>
        <p:nvSpPr>
          <p:cNvPr id="8149" name="Google Shape;8149;p105"/>
          <p:cNvSpPr txBox="1"/>
          <p:nvPr/>
        </p:nvSpPr>
        <p:spPr>
          <a:xfrm rot="2576">
            <a:off x="30454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150" name="Google Shape;8150;p105"/>
          <p:cNvCxnSpPr>
            <a:endCxn id="8151" idx="0"/>
          </p:cNvCxnSpPr>
          <p:nvPr/>
        </p:nvCxnSpPr>
        <p:spPr>
          <a:xfrm flipH="1">
            <a:off x="5784348" y="2613475"/>
            <a:ext cx="1500" cy="529500"/>
          </a:xfrm>
          <a:prstGeom prst="straightConnector1">
            <a:avLst/>
          </a:prstGeom>
          <a:noFill/>
          <a:ln cap="flat" cmpd="sng" w="9525">
            <a:solidFill>
              <a:schemeClr val="dk2"/>
            </a:solidFill>
            <a:prstDash val="solid"/>
            <a:round/>
            <a:headEnd len="med" w="med" type="none"/>
            <a:tailEnd len="med" w="med" type="triangle"/>
          </a:ln>
        </p:spPr>
      </p:cxnSp>
      <p:sp>
        <p:nvSpPr>
          <p:cNvPr id="8151" name="Google Shape;8151;p105"/>
          <p:cNvSpPr txBox="1"/>
          <p:nvPr/>
        </p:nvSpPr>
        <p:spPr>
          <a:xfrm rot="2576">
            <a:off x="5383998" y="3142975"/>
            <a:ext cx="800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152" name="Google Shape;8152;p105"/>
          <p:cNvSpPr/>
          <p:nvPr/>
        </p:nvSpPr>
        <p:spPr>
          <a:xfrm>
            <a:off x="3515825" y="2198588"/>
            <a:ext cx="309300" cy="343800"/>
          </a:xfrm>
          <a:prstGeom prst="rect">
            <a:avLst/>
          </a:prstGeom>
          <a:noFill/>
          <a:ln cap="flat" cmpd="sng" w="19050">
            <a:solidFill>
              <a:srgbClr val="FF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05"/>
          <p:cNvSpPr/>
          <p:nvPr/>
        </p:nvSpPr>
        <p:spPr>
          <a:xfrm>
            <a:off x="3586875" y="2201013"/>
            <a:ext cx="309300" cy="343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05"/>
          <p:cNvSpPr/>
          <p:nvPr/>
        </p:nvSpPr>
        <p:spPr>
          <a:xfrm>
            <a:off x="3646850" y="2201013"/>
            <a:ext cx="309300" cy="3438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8" name="Shape 8158"/>
        <p:cNvGrpSpPr/>
        <p:nvPr/>
      </p:nvGrpSpPr>
      <p:grpSpPr>
        <a:xfrm>
          <a:off x="0" y="0"/>
          <a:ext cx="0" cy="0"/>
          <a:chOff x="0" y="0"/>
          <a:chExt cx="0" cy="0"/>
        </a:xfrm>
      </p:grpSpPr>
      <p:pic>
        <p:nvPicPr>
          <p:cNvPr id="8159" name="Google Shape;8159;p106"/>
          <p:cNvPicPr preferRelativeResize="0"/>
          <p:nvPr/>
        </p:nvPicPr>
        <p:blipFill>
          <a:blip r:embed="rId3">
            <a:alphaModFix/>
          </a:blip>
          <a:stretch>
            <a:fillRect/>
          </a:stretch>
        </p:blipFill>
        <p:spPr>
          <a:xfrm>
            <a:off x="474875" y="152400"/>
            <a:ext cx="8194254" cy="48386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3" name="Shape 8163"/>
        <p:cNvGrpSpPr/>
        <p:nvPr/>
      </p:nvGrpSpPr>
      <p:grpSpPr>
        <a:xfrm>
          <a:off x="0" y="0"/>
          <a:ext cx="0" cy="0"/>
          <a:chOff x="0" y="0"/>
          <a:chExt cx="0" cy="0"/>
        </a:xfrm>
      </p:grpSpPr>
      <p:pic>
        <p:nvPicPr>
          <p:cNvPr id="8164" name="Google Shape;8164;p107"/>
          <p:cNvPicPr preferRelativeResize="0"/>
          <p:nvPr/>
        </p:nvPicPr>
        <p:blipFill>
          <a:blip r:embed="rId3">
            <a:alphaModFix/>
          </a:blip>
          <a:stretch>
            <a:fillRect/>
          </a:stretch>
        </p:blipFill>
        <p:spPr>
          <a:xfrm>
            <a:off x="1357150" y="1166243"/>
            <a:ext cx="3434125" cy="2575607"/>
          </a:xfrm>
          <a:prstGeom prst="rect">
            <a:avLst/>
          </a:prstGeom>
          <a:noFill/>
          <a:ln>
            <a:noFill/>
          </a:ln>
        </p:spPr>
      </p:pic>
      <p:pic>
        <p:nvPicPr>
          <p:cNvPr id="8165" name="Google Shape;8165;p107"/>
          <p:cNvPicPr preferRelativeResize="0"/>
          <p:nvPr/>
        </p:nvPicPr>
        <p:blipFill>
          <a:blip r:embed="rId4">
            <a:alphaModFix/>
          </a:blip>
          <a:stretch>
            <a:fillRect/>
          </a:stretch>
        </p:blipFill>
        <p:spPr>
          <a:xfrm>
            <a:off x="4953525" y="1166275"/>
            <a:ext cx="3434125" cy="2575550"/>
          </a:xfrm>
          <a:prstGeom prst="rect">
            <a:avLst/>
          </a:prstGeom>
          <a:noFill/>
          <a:ln>
            <a:noFill/>
          </a:ln>
        </p:spPr>
      </p:pic>
      <p:sp>
        <p:nvSpPr>
          <p:cNvPr id="8166" name="Google Shape;8166;p107"/>
          <p:cNvSpPr txBox="1"/>
          <p:nvPr/>
        </p:nvSpPr>
        <p:spPr>
          <a:xfrm>
            <a:off x="2884313" y="3650650"/>
            <a:ext cx="37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(a)</a:t>
            </a:r>
            <a:endParaRPr sz="1000">
              <a:latin typeface="Times New Roman"/>
              <a:ea typeface="Times New Roman"/>
              <a:cs typeface="Times New Roman"/>
              <a:sym typeface="Times New Roman"/>
            </a:endParaRPr>
          </a:p>
        </p:txBody>
      </p:sp>
      <p:sp>
        <p:nvSpPr>
          <p:cNvPr id="8167" name="Google Shape;8167;p107"/>
          <p:cNvSpPr txBox="1"/>
          <p:nvPr/>
        </p:nvSpPr>
        <p:spPr>
          <a:xfrm>
            <a:off x="6480675" y="3650650"/>
            <a:ext cx="37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(b)</a:t>
            </a:r>
            <a:endParaRPr sz="1000">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1" name="Shape 8171"/>
        <p:cNvGrpSpPr/>
        <p:nvPr/>
      </p:nvGrpSpPr>
      <p:grpSpPr>
        <a:xfrm>
          <a:off x="0" y="0"/>
          <a:ext cx="0" cy="0"/>
          <a:chOff x="0" y="0"/>
          <a:chExt cx="0" cy="0"/>
        </a:xfrm>
      </p:grpSpPr>
      <p:pic>
        <p:nvPicPr>
          <p:cNvPr id="8172" name="Google Shape;8172;p108"/>
          <p:cNvPicPr preferRelativeResize="0"/>
          <p:nvPr/>
        </p:nvPicPr>
        <p:blipFill>
          <a:blip r:embed="rId3">
            <a:alphaModFix/>
          </a:blip>
          <a:stretch>
            <a:fillRect/>
          </a:stretch>
        </p:blipFill>
        <p:spPr>
          <a:xfrm>
            <a:off x="649925" y="1100975"/>
            <a:ext cx="3922076" cy="2941550"/>
          </a:xfrm>
          <a:prstGeom prst="rect">
            <a:avLst/>
          </a:prstGeom>
          <a:noFill/>
          <a:ln>
            <a:noFill/>
          </a:ln>
        </p:spPr>
      </p:pic>
      <p:pic>
        <p:nvPicPr>
          <p:cNvPr id="8173" name="Google Shape;8173;p108"/>
          <p:cNvPicPr preferRelativeResize="0"/>
          <p:nvPr/>
        </p:nvPicPr>
        <p:blipFill>
          <a:blip r:embed="rId4">
            <a:alphaModFix/>
          </a:blip>
          <a:stretch>
            <a:fillRect/>
          </a:stretch>
        </p:blipFill>
        <p:spPr>
          <a:xfrm>
            <a:off x="5172100" y="1306775"/>
            <a:ext cx="3373276" cy="2529950"/>
          </a:xfrm>
          <a:prstGeom prst="rect">
            <a:avLst/>
          </a:prstGeom>
          <a:noFill/>
          <a:ln>
            <a:noFill/>
          </a:ln>
        </p:spPr>
      </p:pic>
      <p:sp>
        <p:nvSpPr>
          <p:cNvPr id="8174" name="Google Shape;8174;p108"/>
          <p:cNvSpPr/>
          <p:nvPr/>
        </p:nvSpPr>
        <p:spPr>
          <a:xfrm>
            <a:off x="4571988" y="2368212"/>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AEP</a:t>
            </a:r>
            <a:endParaRPr i="1" sz="1200">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8" name="Shape 8178"/>
        <p:cNvGrpSpPr/>
        <p:nvPr/>
      </p:nvGrpSpPr>
      <p:grpSpPr>
        <a:xfrm>
          <a:off x="0" y="0"/>
          <a:ext cx="0" cy="0"/>
          <a:chOff x="0" y="0"/>
          <a:chExt cx="0" cy="0"/>
        </a:xfrm>
      </p:grpSpPr>
      <p:sp>
        <p:nvSpPr>
          <p:cNvPr id="8179" name="Google Shape;8179;p109"/>
          <p:cNvSpPr/>
          <p:nvPr/>
        </p:nvSpPr>
        <p:spPr>
          <a:xfrm>
            <a:off x="5782725" y="318100"/>
            <a:ext cx="411900" cy="4371300"/>
          </a:xfrm>
          <a:prstGeom prst="rightBrace">
            <a:avLst>
              <a:gd fmla="val 147736" name="adj1"/>
              <a:gd fmla="val 51791"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80" name="Google Shape;8180;p109"/>
          <p:cNvPicPr preferRelativeResize="0"/>
          <p:nvPr/>
        </p:nvPicPr>
        <p:blipFill>
          <a:blip r:embed="rId3">
            <a:alphaModFix/>
          </a:blip>
          <a:stretch>
            <a:fillRect/>
          </a:stretch>
        </p:blipFill>
        <p:spPr>
          <a:xfrm>
            <a:off x="381100" y="2064975"/>
            <a:ext cx="5142387" cy="3036550"/>
          </a:xfrm>
          <a:prstGeom prst="rect">
            <a:avLst/>
          </a:prstGeom>
          <a:noFill/>
          <a:ln>
            <a:noFill/>
          </a:ln>
        </p:spPr>
      </p:pic>
      <p:sp>
        <p:nvSpPr>
          <p:cNvPr id="8181" name="Google Shape;8181;p109"/>
          <p:cNvSpPr txBox="1"/>
          <p:nvPr/>
        </p:nvSpPr>
        <p:spPr>
          <a:xfrm>
            <a:off x="4995800" y="2981375"/>
            <a:ext cx="727200" cy="3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FFT</a:t>
            </a:r>
            <a:endParaRPr b="1" i="1" sz="1500">
              <a:latin typeface="Times New Roman"/>
              <a:ea typeface="Times New Roman"/>
              <a:cs typeface="Times New Roman"/>
              <a:sym typeface="Times New Roman"/>
            </a:endParaRPr>
          </a:p>
        </p:txBody>
      </p:sp>
      <p:sp>
        <p:nvSpPr>
          <p:cNvPr id="8182" name="Google Shape;8182;p109"/>
          <p:cNvSpPr txBox="1"/>
          <p:nvPr/>
        </p:nvSpPr>
        <p:spPr>
          <a:xfrm>
            <a:off x="626050" y="2812850"/>
            <a:ext cx="4716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latin typeface="Times New Roman"/>
              <a:ea typeface="Times New Roman"/>
              <a:cs typeface="Times New Roman"/>
              <a:sym typeface="Times New Roman"/>
            </a:endParaRPr>
          </a:p>
        </p:txBody>
      </p:sp>
      <p:pic>
        <p:nvPicPr>
          <p:cNvPr id="8183" name="Google Shape;8183;p109"/>
          <p:cNvPicPr preferRelativeResize="0"/>
          <p:nvPr/>
        </p:nvPicPr>
        <p:blipFill>
          <a:blip r:embed="rId4">
            <a:alphaModFix/>
          </a:blip>
          <a:stretch>
            <a:fillRect/>
          </a:stretch>
        </p:blipFill>
        <p:spPr>
          <a:xfrm>
            <a:off x="348784" y="318100"/>
            <a:ext cx="2385142" cy="1788850"/>
          </a:xfrm>
          <a:prstGeom prst="rect">
            <a:avLst/>
          </a:prstGeom>
          <a:noFill/>
          <a:ln>
            <a:noFill/>
          </a:ln>
        </p:spPr>
      </p:pic>
      <p:pic>
        <p:nvPicPr>
          <p:cNvPr id="8184" name="Google Shape;8184;p109"/>
          <p:cNvPicPr preferRelativeResize="0"/>
          <p:nvPr/>
        </p:nvPicPr>
        <p:blipFill>
          <a:blip r:embed="rId5">
            <a:alphaModFix/>
          </a:blip>
          <a:stretch>
            <a:fillRect/>
          </a:stretch>
        </p:blipFill>
        <p:spPr>
          <a:xfrm>
            <a:off x="3544450" y="357400"/>
            <a:ext cx="2238274" cy="1678724"/>
          </a:xfrm>
          <a:prstGeom prst="rect">
            <a:avLst/>
          </a:prstGeom>
          <a:noFill/>
          <a:ln>
            <a:noFill/>
          </a:ln>
        </p:spPr>
      </p:pic>
      <p:sp>
        <p:nvSpPr>
          <p:cNvPr id="8185" name="Google Shape;8185;p109"/>
          <p:cNvSpPr/>
          <p:nvPr/>
        </p:nvSpPr>
        <p:spPr>
          <a:xfrm>
            <a:off x="2834838" y="973562"/>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AEP</a:t>
            </a:r>
            <a:endParaRPr b="1" i="1" sz="1200">
              <a:latin typeface="Times New Roman"/>
              <a:ea typeface="Times New Roman"/>
              <a:cs typeface="Times New Roman"/>
              <a:sym typeface="Times New Roman"/>
            </a:endParaRPr>
          </a:p>
        </p:txBody>
      </p:sp>
      <p:sp>
        <p:nvSpPr>
          <p:cNvPr id="8186" name="Google Shape;8186;p109"/>
          <p:cNvSpPr txBox="1"/>
          <p:nvPr/>
        </p:nvSpPr>
        <p:spPr>
          <a:xfrm>
            <a:off x="626050" y="276350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Delta</a:t>
            </a:r>
            <a:endParaRPr sz="1100">
              <a:latin typeface="Times New Roman"/>
              <a:ea typeface="Times New Roman"/>
              <a:cs typeface="Times New Roman"/>
              <a:sym typeface="Times New Roman"/>
            </a:endParaRPr>
          </a:p>
        </p:txBody>
      </p:sp>
      <p:sp>
        <p:nvSpPr>
          <p:cNvPr id="8187" name="Google Shape;8187;p109"/>
          <p:cNvSpPr txBox="1"/>
          <p:nvPr/>
        </p:nvSpPr>
        <p:spPr>
          <a:xfrm>
            <a:off x="2247400"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Alpha</a:t>
            </a:r>
            <a:endParaRPr sz="1100">
              <a:latin typeface="Times New Roman"/>
              <a:ea typeface="Times New Roman"/>
              <a:cs typeface="Times New Roman"/>
              <a:sym typeface="Times New Roman"/>
            </a:endParaRPr>
          </a:p>
        </p:txBody>
      </p:sp>
      <p:sp>
        <p:nvSpPr>
          <p:cNvPr id="8188" name="Google Shape;8188;p109"/>
          <p:cNvSpPr txBox="1"/>
          <p:nvPr/>
        </p:nvSpPr>
        <p:spPr>
          <a:xfrm>
            <a:off x="4050263" y="2812850"/>
            <a:ext cx="653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Beta</a:t>
            </a:r>
            <a:endParaRPr sz="1100">
              <a:latin typeface="Times New Roman"/>
              <a:ea typeface="Times New Roman"/>
              <a:cs typeface="Times New Roman"/>
              <a:sym typeface="Times New Roman"/>
            </a:endParaRPr>
          </a:p>
        </p:txBody>
      </p:sp>
      <p:sp>
        <p:nvSpPr>
          <p:cNvPr id="8189" name="Google Shape;8189;p109"/>
          <p:cNvSpPr/>
          <p:nvPr/>
        </p:nvSpPr>
        <p:spPr>
          <a:xfrm>
            <a:off x="6367250" y="2257650"/>
            <a:ext cx="851100" cy="6282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8190" name="Google Shape;8190;p109"/>
          <p:cNvSpPr txBox="1"/>
          <p:nvPr/>
        </p:nvSpPr>
        <p:spPr>
          <a:xfrm>
            <a:off x="7517987" y="3254950"/>
            <a:ext cx="11010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EEG Image</a:t>
            </a:r>
            <a:endParaRPr i="1" sz="1200">
              <a:latin typeface="Times New Roman"/>
              <a:ea typeface="Times New Roman"/>
              <a:cs typeface="Times New Roman"/>
              <a:sym typeface="Times New Roman"/>
            </a:endParaRPr>
          </a:p>
        </p:txBody>
      </p:sp>
      <p:pic>
        <p:nvPicPr>
          <p:cNvPr id="8191" name="Google Shape;8191;p109"/>
          <p:cNvPicPr preferRelativeResize="0"/>
          <p:nvPr/>
        </p:nvPicPr>
        <p:blipFill>
          <a:blip r:embed="rId6">
            <a:alphaModFix/>
          </a:blip>
          <a:stretch>
            <a:fillRect/>
          </a:stretch>
        </p:blipFill>
        <p:spPr>
          <a:xfrm>
            <a:off x="7390975" y="1946888"/>
            <a:ext cx="1355025" cy="1249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5" name="Shape 8195"/>
        <p:cNvGrpSpPr/>
        <p:nvPr/>
      </p:nvGrpSpPr>
      <p:grpSpPr>
        <a:xfrm>
          <a:off x="0" y="0"/>
          <a:ext cx="0" cy="0"/>
          <a:chOff x="0" y="0"/>
          <a:chExt cx="0" cy="0"/>
        </a:xfrm>
      </p:grpSpPr>
      <p:pic>
        <p:nvPicPr>
          <p:cNvPr id="8196" name="Google Shape;8196;p110"/>
          <p:cNvPicPr preferRelativeResize="0"/>
          <p:nvPr/>
        </p:nvPicPr>
        <p:blipFill>
          <a:blip r:embed="rId3">
            <a:alphaModFix/>
          </a:blip>
          <a:stretch>
            <a:fillRect/>
          </a:stretch>
        </p:blipFill>
        <p:spPr>
          <a:xfrm>
            <a:off x="678525" y="2958687"/>
            <a:ext cx="1964925" cy="1400525"/>
          </a:xfrm>
          <a:prstGeom prst="rect">
            <a:avLst/>
          </a:prstGeom>
          <a:noFill/>
          <a:ln>
            <a:noFill/>
          </a:ln>
        </p:spPr>
      </p:pic>
      <p:sp>
        <p:nvSpPr>
          <p:cNvPr id="8197" name="Google Shape;8197;p110"/>
          <p:cNvSpPr/>
          <p:nvPr/>
        </p:nvSpPr>
        <p:spPr>
          <a:xfrm>
            <a:off x="2798224" y="3435150"/>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FFT</a:t>
            </a:r>
            <a:endParaRPr i="1" sz="1200">
              <a:latin typeface="Times New Roman"/>
              <a:ea typeface="Times New Roman"/>
              <a:cs typeface="Times New Roman"/>
              <a:sym typeface="Times New Roman"/>
            </a:endParaRPr>
          </a:p>
        </p:txBody>
      </p:sp>
      <p:sp>
        <p:nvSpPr>
          <p:cNvPr id="8198" name="Google Shape;8198;p110"/>
          <p:cNvSpPr/>
          <p:nvPr/>
        </p:nvSpPr>
        <p:spPr>
          <a:xfrm>
            <a:off x="5342009" y="969200"/>
            <a:ext cx="411900" cy="3451500"/>
          </a:xfrm>
          <a:prstGeom prst="rightBrace">
            <a:avLst>
              <a:gd fmla="val 50000" name="adj1"/>
              <a:gd fmla="val 5156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10"/>
          <p:cNvSpPr txBox="1"/>
          <p:nvPr/>
        </p:nvSpPr>
        <p:spPr>
          <a:xfrm>
            <a:off x="4009288" y="2923538"/>
            <a:ext cx="851100" cy="2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Times New Roman"/>
                <a:ea typeface="Times New Roman"/>
                <a:cs typeface="Times New Roman"/>
                <a:sym typeface="Times New Roman"/>
              </a:rPr>
              <a:t>PSD</a:t>
            </a:r>
            <a:endParaRPr i="1" sz="2100">
              <a:latin typeface="Times New Roman"/>
              <a:ea typeface="Times New Roman"/>
              <a:cs typeface="Times New Roman"/>
              <a:sym typeface="Times New Roman"/>
            </a:endParaRPr>
          </a:p>
        </p:txBody>
      </p:sp>
      <p:sp>
        <p:nvSpPr>
          <p:cNvPr id="8200" name="Google Shape;8200;p110"/>
          <p:cNvSpPr/>
          <p:nvPr/>
        </p:nvSpPr>
        <p:spPr>
          <a:xfrm>
            <a:off x="3561700" y="3276148"/>
            <a:ext cx="1746300" cy="799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Theta(4~8Hz)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Alpha(8~13Hz)</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8201" name="Google Shape;8201;p110"/>
          <p:cNvSpPr txBox="1"/>
          <p:nvPr/>
        </p:nvSpPr>
        <p:spPr>
          <a:xfrm>
            <a:off x="3688825" y="4726125"/>
            <a:ext cx="21360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Generation</a:t>
            </a:r>
            <a:endParaRPr/>
          </a:p>
        </p:txBody>
      </p:sp>
      <p:pic>
        <p:nvPicPr>
          <p:cNvPr id="8202" name="Google Shape;8202;p110"/>
          <p:cNvPicPr preferRelativeResize="0"/>
          <p:nvPr/>
        </p:nvPicPr>
        <p:blipFill>
          <a:blip r:embed="rId4">
            <a:alphaModFix/>
          </a:blip>
          <a:stretch>
            <a:fillRect/>
          </a:stretch>
        </p:blipFill>
        <p:spPr>
          <a:xfrm>
            <a:off x="374459" y="920738"/>
            <a:ext cx="2389951" cy="1792463"/>
          </a:xfrm>
          <a:prstGeom prst="rect">
            <a:avLst/>
          </a:prstGeom>
          <a:noFill/>
          <a:ln>
            <a:noFill/>
          </a:ln>
        </p:spPr>
      </p:pic>
      <p:pic>
        <p:nvPicPr>
          <p:cNvPr id="8203" name="Google Shape;8203;p110"/>
          <p:cNvPicPr preferRelativeResize="0"/>
          <p:nvPr/>
        </p:nvPicPr>
        <p:blipFill>
          <a:blip r:embed="rId5">
            <a:alphaModFix/>
          </a:blip>
          <a:stretch>
            <a:fillRect/>
          </a:stretch>
        </p:blipFill>
        <p:spPr>
          <a:xfrm>
            <a:off x="3114809" y="920738"/>
            <a:ext cx="2389951" cy="1792463"/>
          </a:xfrm>
          <a:prstGeom prst="rect">
            <a:avLst/>
          </a:prstGeom>
          <a:noFill/>
          <a:ln>
            <a:noFill/>
          </a:ln>
        </p:spPr>
      </p:pic>
      <p:sp>
        <p:nvSpPr>
          <p:cNvPr id="8204" name="Google Shape;8204;p110"/>
          <p:cNvSpPr/>
          <p:nvPr/>
        </p:nvSpPr>
        <p:spPr>
          <a:xfrm>
            <a:off x="2643438" y="1613437"/>
            <a:ext cx="608700" cy="407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AEP</a:t>
            </a:r>
            <a:endParaRPr i="1" sz="1200">
              <a:latin typeface="Times New Roman"/>
              <a:ea typeface="Times New Roman"/>
              <a:cs typeface="Times New Roman"/>
              <a:sym typeface="Times New Roman"/>
            </a:endParaRPr>
          </a:p>
        </p:txBody>
      </p:sp>
      <p:sp>
        <p:nvSpPr>
          <p:cNvPr id="8205" name="Google Shape;8205;p110"/>
          <p:cNvSpPr/>
          <p:nvPr/>
        </p:nvSpPr>
        <p:spPr>
          <a:xfrm>
            <a:off x="5855138" y="2439550"/>
            <a:ext cx="851100" cy="578100"/>
          </a:xfrm>
          <a:prstGeom prst="rightArrow">
            <a:avLst>
              <a:gd fmla="val 50000" name="adj1"/>
              <a:gd fmla="val 50000" name="adj2"/>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Bicubic</a:t>
            </a:r>
            <a:endParaRPr b="1" i="1" sz="1200">
              <a:latin typeface="Times New Roman"/>
              <a:ea typeface="Times New Roman"/>
              <a:cs typeface="Times New Roman"/>
              <a:sym typeface="Times New Roman"/>
            </a:endParaRPr>
          </a:p>
        </p:txBody>
      </p:sp>
      <p:sp>
        <p:nvSpPr>
          <p:cNvPr id="8206" name="Google Shape;8206;p110"/>
          <p:cNvSpPr txBox="1"/>
          <p:nvPr/>
        </p:nvSpPr>
        <p:spPr>
          <a:xfrm>
            <a:off x="6929875" y="3399050"/>
            <a:ext cx="1191600" cy="7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Spectral Topography Map</a:t>
            </a:r>
            <a:endParaRPr i="1" sz="1200">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0" name="Shape 8210"/>
        <p:cNvGrpSpPr/>
        <p:nvPr/>
      </p:nvGrpSpPr>
      <p:grpSpPr>
        <a:xfrm>
          <a:off x="0" y="0"/>
          <a:ext cx="0" cy="0"/>
          <a:chOff x="0" y="0"/>
          <a:chExt cx="0" cy="0"/>
        </a:xfrm>
      </p:grpSpPr>
      <p:sp>
        <p:nvSpPr>
          <p:cNvPr id="8211" name="Google Shape;8211;p11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1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1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14" name="Google Shape;8214;p111"/>
          <p:cNvCxnSpPr/>
          <p:nvPr/>
        </p:nvCxnSpPr>
        <p:spPr>
          <a:xfrm flipH="1" rot="10800000">
            <a:off x="24497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8215" name="Google Shape;8215;p111"/>
          <p:cNvSpPr/>
          <p:nvPr/>
        </p:nvSpPr>
        <p:spPr>
          <a:xfrm>
            <a:off x="32511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Conv3-32</a:t>
            </a:r>
            <a:endParaRPr b="1" sz="1500"/>
          </a:p>
          <a:p>
            <a:pPr indent="0" lvl="0" marL="0" rtl="0" algn="ctr">
              <a:spcBef>
                <a:spcPts val="0"/>
              </a:spcBef>
              <a:spcAft>
                <a:spcPts val="0"/>
              </a:spcAft>
              <a:buNone/>
            </a:pPr>
            <a:r>
              <a:rPr b="1" lang="en" sz="1500"/>
              <a:t>x4</a:t>
            </a:r>
            <a:endParaRPr b="1" sz="1500"/>
          </a:p>
        </p:txBody>
      </p:sp>
      <p:cxnSp>
        <p:nvCxnSpPr>
          <p:cNvPr id="8216" name="Google Shape;8216;p111"/>
          <p:cNvCxnSpPr/>
          <p:nvPr/>
        </p:nvCxnSpPr>
        <p:spPr>
          <a:xfrm flipH="1" rot="10800000">
            <a:off x="4442838"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8217" name="Google Shape;8217;p111"/>
          <p:cNvSpPr/>
          <p:nvPr/>
        </p:nvSpPr>
        <p:spPr>
          <a:xfrm>
            <a:off x="5244238"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8218" name="Google Shape;8218;p111"/>
          <p:cNvCxnSpPr/>
          <p:nvPr/>
        </p:nvCxnSpPr>
        <p:spPr>
          <a:xfrm flipH="1" rot="10800000">
            <a:off x="6435950" y="9942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8219" name="Google Shape;8219;p111"/>
          <p:cNvSpPr/>
          <p:nvPr/>
        </p:nvSpPr>
        <p:spPr>
          <a:xfrm>
            <a:off x="7237350" y="6084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Conv3-64</a:t>
            </a:r>
            <a:endParaRPr b="1" sz="1500"/>
          </a:p>
          <a:p>
            <a:pPr indent="0" lvl="0" marL="0" rtl="0" algn="ctr">
              <a:spcBef>
                <a:spcPts val="0"/>
              </a:spcBef>
              <a:spcAft>
                <a:spcPts val="0"/>
              </a:spcAft>
              <a:buNone/>
            </a:pPr>
            <a:r>
              <a:rPr b="1" lang="en" sz="1500"/>
              <a:t>x2</a:t>
            </a:r>
            <a:endParaRPr b="1" sz="1500"/>
          </a:p>
        </p:txBody>
      </p:sp>
      <p:cxnSp>
        <p:nvCxnSpPr>
          <p:cNvPr id="8220" name="Google Shape;8220;p111"/>
          <p:cNvCxnSpPr/>
          <p:nvPr/>
        </p:nvCxnSpPr>
        <p:spPr>
          <a:xfrm>
            <a:off x="7756950" y="1477650"/>
            <a:ext cx="3900" cy="570000"/>
          </a:xfrm>
          <a:prstGeom prst="straightConnector1">
            <a:avLst/>
          </a:prstGeom>
          <a:noFill/>
          <a:ln cap="flat" cmpd="sng" w="19050">
            <a:solidFill>
              <a:schemeClr val="dk1"/>
            </a:solidFill>
            <a:prstDash val="solid"/>
            <a:round/>
            <a:headEnd len="med" w="med" type="none"/>
            <a:tailEnd len="med" w="med" type="triangle"/>
          </a:ln>
        </p:spPr>
      </p:cxnSp>
      <p:sp>
        <p:nvSpPr>
          <p:cNvPr id="8221" name="Google Shape;8221;p111"/>
          <p:cNvSpPr/>
          <p:nvPr/>
        </p:nvSpPr>
        <p:spPr>
          <a:xfrm>
            <a:off x="72373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8222" name="Google Shape;8222;p111"/>
          <p:cNvCxnSpPr/>
          <p:nvPr/>
        </p:nvCxnSpPr>
        <p:spPr>
          <a:xfrm flipH="1">
            <a:off x="649610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8223" name="Google Shape;8223;p111"/>
          <p:cNvSpPr/>
          <p:nvPr/>
        </p:nvSpPr>
        <p:spPr>
          <a:xfrm>
            <a:off x="5288175"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Conv3-</a:t>
            </a:r>
            <a:endParaRPr b="1" sz="1500"/>
          </a:p>
          <a:p>
            <a:pPr indent="0" lvl="0" marL="0" rtl="0" algn="ctr">
              <a:spcBef>
                <a:spcPts val="0"/>
              </a:spcBef>
              <a:spcAft>
                <a:spcPts val="0"/>
              </a:spcAft>
              <a:buNone/>
            </a:pPr>
            <a:r>
              <a:rPr b="1" lang="en" sz="1500"/>
              <a:t>128</a:t>
            </a:r>
            <a:endParaRPr b="1" sz="1500"/>
          </a:p>
        </p:txBody>
      </p:sp>
      <p:cxnSp>
        <p:nvCxnSpPr>
          <p:cNvPr id="8224" name="Google Shape;8224;p111"/>
          <p:cNvCxnSpPr/>
          <p:nvPr/>
        </p:nvCxnSpPr>
        <p:spPr>
          <a:xfrm flipH="1">
            <a:off x="4498350" y="2527300"/>
            <a:ext cx="597300" cy="6900"/>
          </a:xfrm>
          <a:prstGeom prst="straightConnector1">
            <a:avLst/>
          </a:prstGeom>
          <a:noFill/>
          <a:ln cap="flat" cmpd="sng" w="19050">
            <a:solidFill>
              <a:schemeClr val="dk1"/>
            </a:solidFill>
            <a:prstDash val="solid"/>
            <a:round/>
            <a:headEnd len="med" w="med" type="none"/>
            <a:tailEnd len="med" w="med" type="triangle"/>
          </a:ln>
        </p:spPr>
      </p:cxnSp>
      <p:sp>
        <p:nvSpPr>
          <p:cNvPr id="8225" name="Google Shape;8225;p111"/>
          <p:cNvSpPr/>
          <p:nvPr/>
        </p:nvSpPr>
        <p:spPr>
          <a:xfrm>
            <a:off x="3306650" y="21446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Maxpool</a:t>
            </a:r>
            <a:endParaRPr b="1" sz="1500"/>
          </a:p>
          <a:p>
            <a:pPr indent="0" lvl="0" marL="0" rtl="0" algn="ctr">
              <a:spcBef>
                <a:spcPts val="0"/>
              </a:spcBef>
              <a:spcAft>
                <a:spcPts val="0"/>
              </a:spcAft>
              <a:buNone/>
            </a:pPr>
            <a:r>
              <a:rPr b="1" lang="en" sz="1500"/>
              <a:t>(2x2)</a:t>
            </a:r>
            <a:endParaRPr b="1" sz="1500"/>
          </a:p>
        </p:txBody>
      </p:sp>
      <p:cxnSp>
        <p:nvCxnSpPr>
          <p:cNvPr id="8226" name="Google Shape;8226;p111"/>
          <p:cNvCxnSpPr/>
          <p:nvPr/>
        </p:nvCxnSpPr>
        <p:spPr>
          <a:xfrm>
            <a:off x="3793900" y="3017625"/>
            <a:ext cx="15900" cy="549300"/>
          </a:xfrm>
          <a:prstGeom prst="straightConnector1">
            <a:avLst/>
          </a:prstGeom>
          <a:noFill/>
          <a:ln cap="flat" cmpd="sng" w="19050">
            <a:solidFill>
              <a:schemeClr val="dk1"/>
            </a:solidFill>
            <a:prstDash val="solid"/>
            <a:round/>
            <a:headEnd len="med" w="med" type="none"/>
            <a:tailEnd len="med" w="med" type="triangle"/>
          </a:ln>
        </p:spPr>
      </p:cxnSp>
      <p:sp>
        <p:nvSpPr>
          <p:cNvPr id="8227" name="Google Shape;8227;p111"/>
          <p:cNvSpPr/>
          <p:nvPr/>
        </p:nvSpPr>
        <p:spPr>
          <a:xfrm>
            <a:off x="3306650" y="366770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FC-512</a:t>
            </a:r>
            <a:endParaRPr b="1" sz="1500"/>
          </a:p>
        </p:txBody>
      </p:sp>
      <p:cxnSp>
        <p:nvCxnSpPr>
          <p:cNvPr id="8228" name="Google Shape;8228;p111"/>
          <p:cNvCxnSpPr/>
          <p:nvPr/>
        </p:nvCxnSpPr>
        <p:spPr>
          <a:xfrm flipH="1" rot="10800000">
            <a:off x="4498350" y="4066650"/>
            <a:ext cx="652800" cy="600"/>
          </a:xfrm>
          <a:prstGeom prst="straightConnector1">
            <a:avLst/>
          </a:prstGeom>
          <a:noFill/>
          <a:ln cap="flat" cmpd="sng" w="19050">
            <a:solidFill>
              <a:schemeClr val="dk1"/>
            </a:solidFill>
            <a:prstDash val="solid"/>
            <a:round/>
            <a:headEnd len="med" w="med" type="none"/>
            <a:tailEnd len="med" w="med" type="triangle"/>
          </a:ln>
        </p:spPr>
      </p:cxnSp>
      <p:sp>
        <p:nvSpPr>
          <p:cNvPr id="8229" name="Google Shape;8229;p111"/>
          <p:cNvSpPr/>
          <p:nvPr/>
        </p:nvSpPr>
        <p:spPr>
          <a:xfrm>
            <a:off x="5299750" y="3680850"/>
            <a:ext cx="1043100" cy="772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Feature</a:t>
            </a:r>
            <a:endParaRPr b="1" sz="1500"/>
          </a:p>
          <a:p>
            <a:pPr indent="0" lvl="0" marL="0" rtl="0" algn="ctr">
              <a:spcBef>
                <a:spcPts val="0"/>
              </a:spcBef>
              <a:spcAft>
                <a:spcPts val="0"/>
              </a:spcAft>
              <a:buNone/>
            </a:pPr>
            <a:r>
              <a:rPr b="1" lang="en" sz="1500"/>
              <a:t>Vector</a:t>
            </a:r>
            <a:endParaRPr b="1" sz="1500"/>
          </a:p>
        </p:txBody>
      </p:sp>
      <p:sp>
        <p:nvSpPr>
          <p:cNvPr id="8230" name="Google Shape;8230;p111"/>
          <p:cNvSpPr txBox="1"/>
          <p:nvPr/>
        </p:nvSpPr>
        <p:spPr>
          <a:xfrm>
            <a:off x="1329875" y="105150"/>
            <a:ext cx="739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Input</a:t>
            </a:r>
            <a:endParaRPr b="1"/>
          </a:p>
        </p:txBody>
      </p:sp>
      <p:sp>
        <p:nvSpPr>
          <p:cNvPr id="8231" name="Google Shape;8231;p111"/>
          <p:cNvSpPr txBox="1"/>
          <p:nvPr/>
        </p:nvSpPr>
        <p:spPr>
          <a:xfrm>
            <a:off x="1075175" y="1663050"/>
            <a:ext cx="9939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32x32x3</a:t>
            </a:r>
            <a:endParaRPr b="1"/>
          </a:p>
        </p:txBody>
      </p:sp>
      <p:sp>
        <p:nvSpPr>
          <p:cNvPr id="8232" name="Google Shape;8232;p111"/>
          <p:cNvSpPr txBox="1"/>
          <p:nvPr/>
        </p:nvSpPr>
        <p:spPr>
          <a:xfrm>
            <a:off x="5440500" y="3283100"/>
            <a:ext cx="9342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a:t>
            </a:r>
            <a:endParaRPr b="1"/>
          </a:p>
        </p:txBody>
      </p:sp>
      <p:pic>
        <p:nvPicPr>
          <p:cNvPr id="8233" name="Google Shape;8233;p111"/>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8234" name="Google Shape;8234;p111"/>
          <p:cNvSpPr txBox="1"/>
          <p:nvPr/>
        </p:nvSpPr>
        <p:spPr>
          <a:xfrm>
            <a:off x="3885250" y="4781375"/>
            <a:ext cx="2489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ConvNet Configuration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